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
  </p:notesMasterIdLst>
  <p:handoutMasterIdLst>
    <p:handoutMasterId r:id="rId4"/>
  </p:handoutMasterIdLst>
  <p:sldIdLst>
    <p:sldId id="256" r:id="rId2"/>
  </p:sldIdLst>
  <p:sldSz cx="51206400" cy="32918400"/>
  <p:notesSz cx="14722475" cy="9296400"/>
  <p:custDataLst>
    <p:tags r:id="rId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orient="horz" pos="8640" userDrawn="1">
          <p15:clr>
            <a:srgbClr val="A4A3A4"/>
          </p15:clr>
        </p15:guide>
        <p15:guide id="3" orient="horz" pos="14688" userDrawn="1">
          <p15:clr>
            <a:srgbClr val="A4A3A4"/>
          </p15:clr>
        </p15:guide>
        <p15:guide id="4" pos="19345" userDrawn="1">
          <p15:clr>
            <a:srgbClr val="A4A3A4"/>
          </p15:clr>
        </p15:guide>
        <p15:guide id="5" pos="12912" userDrawn="1">
          <p15:clr>
            <a:srgbClr val="A4A3A4"/>
          </p15:clr>
        </p15:guide>
        <p15:guide id="6" pos="25776" userDrawn="1">
          <p15:clr>
            <a:srgbClr val="A4A3A4"/>
          </p15:clr>
        </p15:guide>
        <p15:guide id="7" pos="65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lise, Emile {GMMG~South San Francisco}" initials="PE{SF" lastIdx="4" clrIdx="0">
    <p:extLst>
      <p:ext uri="{19B8F6BF-5375-455C-9EA6-DF929625EA0E}">
        <p15:presenceInfo xmlns:p15="http://schemas.microsoft.com/office/powerpoint/2012/main" userId="Plise, Emile {GMMG~South San Francisc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CF"/>
    <a:srgbClr val="FFFFCC"/>
    <a:srgbClr val="0033CC"/>
    <a:srgbClr val="0000FF"/>
    <a:srgbClr val="2121EF"/>
    <a:srgbClr val="5DCBE5"/>
    <a:srgbClr val="5050F2"/>
    <a:srgbClr val="00FF00"/>
    <a:srgbClr val="2BAB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8" autoAdjust="0"/>
    <p:restoredTop sz="94602" autoAdjust="0"/>
  </p:normalViewPr>
  <p:slideViewPr>
    <p:cSldViewPr>
      <p:cViewPr varScale="1">
        <p:scale>
          <a:sx n="25" d="100"/>
          <a:sy n="25" d="100"/>
        </p:scale>
        <p:origin x="2981" y="202"/>
      </p:cViewPr>
      <p:guideLst>
        <p:guide orient="horz" pos="2880"/>
        <p:guide orient="horz" pos="8640"/>
        <p:guide orient="horz" pos="14688"/>
        <p:guide pos="19345"/>
        <p:guide pos="12912"/>
        <p:guide pos="25776"/>
        <p:guide pos="65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tags" Target="tags/tag1.xml"/><Relationship Id="rId10" Type="http://schemas.openxmlformats.org/officeDocument/2006/relationships/tableStyles" Target="tableStyles.xml"/><Relationship Id="rId4" Type="http://schemas.openxmlformats.org/officeDocument/2006/relationships/handoutMaster" Target="handoutMasters/handout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'7600 vs 4500 Summary Graph'!$B$1:$L$1</c:f>
              <c:strCache>
                <c:ptCount val="1"/>
                <c:pt idx="0">
                  <c:v>ZenoTOF 7600</c:v>
                </c:pt>
              </c:strCache>
            </c:strRef>
          </c:tx>
          <c:spPr>
            <a:solidFill>
              <a:schemeClr val="accent1"/>
            </a:solidFill>
            <a:ln>
              <a:noFill/>
            </a:ln>
            <a:effectLst/>
          </c:spPr>
          <c:invertIfNegative val="0"/>
          <c:cat>
            <c:strRef>
              <c:f>'7600 vs 4500 Summary Graph'!$B$4:$B$9</c:f>
              <c:strCache>
                <c:ptCount val="6"/>
                <c:pt idx="0">
                  <c:v>piroxicam</c:v>
                </c:pt>
                <c:pt idx="1">
                  <c:v>cimetidine</c:v>
                </c:pt>
                <c:pt idx="2">
                  <c:v>dexamethasone</c:v>
                </c:pt>
                <c:pt idx="3">
                  <c:v>pindolol</c:v>
                </c:pt>
                <c:pt idx="4">
                  <c:v>carbamazepine</c:v>
                </c:pt>
                <c:pt idx="5">
                  <c:v>midazolam</c:v>
                </c:pt>
              </c:strCache>
            </c:strRef>
          </c:cat>
          <c:val>
            <c:numRef>
              <c:f>'7600 vs 4500 Summary Graph'!$F$4:$F$9</c:f>
              <c:numCache>
                <c:formatCode>0.00</c:formatCode>
                <c:ptCount val="6"/>
                <c:pt idx="0">
                  <c:v>27.053850260147904</c:v>
                </c:pt>
                <c:pt idx="1">
                  <c:v>0.84615885390691259</c:v>
                </c:pt>
                <c:pt idx="2">
                  <c:v>5.9964906932548336</c:v>
                </c:pt>
                <c:pt idx="3">
                  <c:v>8.1863742919129017</c:v>
                </c:pt>
                <c:pt idx="4">
                  <c:v>26.779522655503893</c:v>
                </c:pt>
                <c:pt idx="5">
                  <c:v>22.581858657941268</c:v>
                </c:pt>
              </c:numCache>
            </c:numRef>
          </c:val>
          <c:extLst>
            <c:ext xmlns:c16="http://schemas.microsoft.com/office/drawing/2014/chart" uri="{C3380CC4-5D6E-409C-BE32-E72D297353CC}">
              <c16:uniqueId val="{00000000-45D8-4DDF-8BBC-C23F8C3DD5F6}"/>
            </c:ext>
          </c:extLst>
        </c:ser>
        <c:ser>
          <c:idx val="1"/>
          <c:order val="1"/>
          <c:tx>
            <c:strRef>
              <c:f>'7600 vs 4500 Summary Graph'!$M$1:$X$1</c:f>
              <c:strCache>
                <c:ptCount val="1"/>
                <c:pt idx="0">
                  <c:v>QTRAP 4500</c:v>
                </c:pt>
              </c:strCache>
            </c:strRef>
          </c:tx>
          <c:spPr>
            <a:solidFill>
              <a:schemeClr val="accent2"/>
            </a:solidFill>
            <a:ln>
              <a:noFill/>
            </a:ln>
            <a:effectLst/>
          </c:spPr>
          <c:invertIfNegative val="0"/>
          <c:cat>
            <c:strRef>
              <c:f>'7600 vs 4500 Summary Graph'!$B$4:$B$9</c:f>
              <c:strCache>
                <c:ptCount val="6"/>
                <c:pt idx="0">
                  <c:v>piroxicam</c:v>
                </c:pt>
                <c:pt idx="1">
                  <c:v>cimetidine</c:v>
                </c:pt>
                <c:pt idx="2">
                  <c:v>dexamethasone</c:v>
                </c:pt>
                <c:pt idx="3">
                  <c:v>pindolol</c:v>
                </c:pt>
                <c:pt idx="4">
                  <c:v>carbamazepine</c:v>
                </c:pt>
                <c:pt idx="5">
                  <c:v>midazolam</c:v>
                </c:pt>
              </c:strCache>
            </c:strRef>
          </c:cat>
          <c:val>
            <c:numRef>
              <c:f>'7600 vs 4500 Summary Graph'!$R$4:$R$9</c:f>
              <c:numCache>
                <c:formatCode>General</c:formatCode>
                <c:ptCount val="6"/>
                <c:pt idx="0" formatCode="0.00">
                  <c:v>21.726276147944667</c:v>
                </c:pt>
                <c:pt idx="2" formatCode="0.00">
                  <c:v>5.5978335112182043</c:v>
                </c:pt>
                <c:pt idx="3" formatCode="0.00">
                  <c:v>8.1235385253317816</c:v>
                </c:pt>
                <c:pt idx="4" formatCode="0.00">
                  <c:v>23.666482165209313</c:v>
                </c:pt>
                <c:pt idx="5" formatCode="0.00">
                  <c:v>25.170546642726851</c:v>
                </c:pt>
              </c:numCache>
            </c:numRef>
          </c:val>
          <c:extLst>
            <c:ext xmlns:c16="http://schemas.microsoft.com/office/drawing/2014/chart" uri="{C3380CC4-5D6E-409C-BE32-E72D297353CC}">
              <c16:uniqueId val="{00000001-45D8-4DDF-8BBC-C23F8C3DD5F6}"/>
            </c:ext>
          </c:extLst>
        </c:ser>
        <c:dLbls>
          <c:showLegendKey val="0"/>
          <c:showVal val="0"/>
          <c:showCatName val="0"/>
          <c:showSerName val="0"/>
          <c:showPercent val="0"/>
          <c:showBubbleSize val="0"/>
        </c:dLbls>
        <c:gapWidth val="219"/>
        <c:overlap val="-27"/>
        <c:axId val="1192460447"/>
        <c:axId val="1192460927"/>
      </c:barChart>
      <c:catAx>
        <c:axId val="1192460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192460927"/>
        <c:crossesAt val="1.0000000000000002E-2"/>
        <c:auto val="1"/>
        <c:lblAlgn val="ctr"/>
        <c:lblOffset val="100"/>
        <c:noMultiLvlLbl val="0"/>
      </c:catAx>
      <c:valAx>
        <c:axId val="1192460927"/>
        <c:scaling>
          <c:orientation val="minMax"/>
          <c:min val="1.0000000000000002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r>
                  <a:rPr lang="en-US" sz="2800" b="1"/>
                  <a:t>gMDCK A to B Papp (10E-06 cm/s)</a:t>
                </a:r>
              </a:p>
            </c:rich>
          </c:tx>
          <c:overlay val="0"/>
          <c:spPr>
            <a:noFill/>
            <a:ln>
              <a:noFill/>
            </a:ln>
            <a:effectLst/>
          </c:spPr>
          <c:txPr>
            <a:bodyPr rot="-54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192460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'7600 vs 4500 Summary Graph'!$B$1:$L$1</c:f>
              <c:strCache>
                <c:ptCount val="1"/>
                <c:pt idx="0">
                  <c:v>ZenoTOF 7600</c:v>
                </c:pt>
              </c:strCache>
            </c:strRef>
          </c:tx>
          <c:spPr>
            <a:solidFill>
              <a:schemeClr val="accent1"/>
            </a:solidFill>
            <a:ln>
              <a:noFill/>
            </a:ln>
            <a:effectLst/>
          </c:spPr>
          <c:invertIfNegative val="0"/>
          <c:cat>
            <c:strRef>
              <c:f>'7600 vs 4500 Summary Graph'!$N$10:$N$14</c:f>
              <c:strCache>
                <c:ptCount val="5"/>
                <c:pt idx="0">
                  <c:v>afatinib</c:v>
                </c:pt>
                <c:pt idx="1">
                  <c:v>paliperidone</c:v>
                </c:pt>
                <c:pt idx="2">
                  <c:v>risperidone</c:v>
                </c:pt>
                <c:pt idx="3">
                  <c:v>trazodone</c:v>
                </c:pt>
                <c:pt idx="4">
                  <c:v>metoclopramide</c:v>
                </c:pt>
              </c:strCache>
            </c:strRef>
          </c:cat>
          <c:val>
            <c:numRef>
              <c:f>'7600 vs 4500 Summary Graph'!$H$10:$H$14</c:f>
              <c:numCache>
                <c:formatCode>0.00</c:formatCode>
                <c:ptCount val="5"/>
                <c:pt idx="0">
                  <c:v>77.950682967252874</c:v>
                </c:pt>
                <c:pt idx="1">
                  <c:v>12.656145150950806</c:v>
                </c:pt>
                <c:pt idx="2">
                  <c:v>3.8043954334731023</c:v>
                </c:pt>
                <c:pt idx="3">
                  <c:v>0.6410204732228274</c:v>
                </c:pt>
                <c:pt idx="4">
                  <c:v>4.0761689180089125</c:v>
                </c:pt>
              </c:numCache>
            </c:numRef>
          </c:val>
          <c:extLst>
            <c:ext xmlns:c16="http://schemas.microsoft.com/office/drawing/2014/chart" uri="{C3380CC4-5D6E-409C-BE32-E72D297353CC}">
              <c16:uniqueId val="{00000000-8D22-4D77-BA64-7779ADEC0F52}"/>
            </c:ext>
          </c:extLst>
        </c:ser>
        <c:ser>
          <c:idx val="1"/>
          <c:order val="1"/>
          <c:tx>
            <c:strRef>
              <c:f>'7600 vs 4500 Summary Graph'!$M$1:$X$1</c:f>
              <c:strCache>
                <c:ptCount val="1"/>
                <c:pt idx="0">
                  <c:v>QTRAP 4500</c:v>
                </c:pt>
              </c:strCache>
            </c:strRef>
          </c:tx>
          <c:spPr>
            <a:solidFill>
              <a:schemeClr val="accent2"/>
            </a:solidFill>
            <a:ln>
              <a:noFill/>
            </a:ln>
            <a:effectLst/>
          </c:spPr>
          <c:invertIfNegative val="0"/>
          <c:cat>
            <c:strRef>
              <c:f>'7600 vs 4500 Summary Graph'!$N$10:$N$14</c:f>
              <c:strCache>
                <c:ptCount val="5"/>
                <c:pt idx="0">
                  <c:v>afatinib</c:v>
                </c:pt>
                <c:pt idx="1">
                  <c:v>paliperidone</c:v>
                </c:pt>
                <c:pt idx="2">
                  <c:v>risperidone</c:v>
                </c:pt>
                <c:pt idx="3">
                  <c:v>trazodone</c:v>
                </c:pt>
                <c:pt idx="4">
                  <c:v>metoclopramide</c:v>
                </c:pt>
              </c:strCache>
            </c:strRef>
          </c:cat>
          <c:val>
            <c:numRef>
              <c:f>'7600 vs 4500 Summary Graph'!$T$10:$T$14</c:f>
              <c:numCache>
                <c:formatCode>0.00</c:formatCode>
                <c:ptCount val="5"/>
                <c:pt idx="2">
                  <c:v>15.18972628551964</c:v>
                </c:pt>
                <c:pt idx="3">
                  <c:v>0.63748389631749536</c:v>
                </c:pt>
                <c:pt idx="4">
                  <c:v>4.5658225480681898</c:v>
                </c:pt>
              </c:numCache>
            </c:numRef>
          </c:val>
          <c:extLst>
            <c:ext xmlns:c16="http://schemas.microsoft.com/office/drawing/2014/chart" uri="{C3380CC4-5D6E-409C-BE32-E72D297353CC}">
              <c16:uniqueId val="{00000001-8D22-4D77-BA64-7779ADEC0F52}"/>
            </c:ext>
          </c:extLst>
        </c:ser>
        <c:dLbls>
          <c:showLegendKey val="0"/>
          <c:showVal val="0"/>
          <c:showCatName val="0"/>
          <c:showSerName val="0"/>
          <c:showPercent val="0"/>
          <c:showBubbleSize val="0"/>
        </c:dLbls>
        <c:gapWidth val="219"/>
        <c:overlap val="-27"/>
        <c:axId val="1192460447"/>
        <c:axId val="1192460927"/>
      </c:barChart>
      <c:catAx>
        <c:axId val="1192460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192460927"/>
        <c:crossesAt val="1.0000000000000002E-2"/>
        <c:auto val="1"/>
        <c:lblAlgn val="ctr"/>
        <c:lblOffset val="100"/>
        <c:noMultiLvlLbl val="0"/>
      </c:catAx>
      <c:valAx>
        <c:axId val="1192460927"/>
        <c:scaling>
          <c:logBase val="10"/>
          <c:orientation val="minMax"/>
          <c:min val="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r>
                  <a:rPr lang="en-US" sz="2800" b="1"/>
                  <a:t>gMDCK-MDR1</a:t>
                </a:r>
                <a:r>
                  <a:rPr lang="en-US" sz="2800" b="1" baseline="0"/>
                  <a:t> B to A / A to B Ratio</a:t>
                </a:r>
                <a:endParaRPr lang="en-US" sz="2800" b="1"/>
              </a:p>
            </c:rich>
          </c:tx>
          <c:overlay val="0"/>
          <c:spPr>
            <a:noFill/>
            <a:ln>
              <a:noFill/>
            </a:ln>
            <a:effectLst/>
          </c:spPr>
          <c:txPr>
            <a:bodyPr rot="-54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192460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6379424" cy="465138"/>
          </a:xfrm>
          <a:prstGeom prst="rect">
            <a:avLst/>
          </a:prstGeom>
        </p:spPr>
        <p:txBody>
          <a:bodyPr vert="horz" lIns="143245" tIns="71623" rIns="143245" bIns="71623" rtlCol="0"/>
          <a:lstStyle>
            <a:lvl1pPr algn="l">
              <a:defRPr sz="1900">
                <a:latin typeface="Arial" charset="0"/>
              </a:defRPr>
            </a:lvl1pPr>
          </a:lstStyle>
          <a:p>
            <a:pPr>
              <a:defRPr/>
            </a:pPr>
            <a:endParaRPr lang="en-US"/>
          </a:p>
        </p:txBody>
      </p:sp>
      <p:sp>
        <p:nvSpPr>
          <p:cNvPr id="3" name="Date Placeholder 2"/>
          <p:cNvSpPr>
            <a:spLocks noGrp="1"/>
          </p:cNvSpPr>
          <p:nvPr>
            <p:ph type="dt" sz="quarter" idx="1"/>
          </p:nvPr>
        </p:nvSpPr>
        <p:spPr>
          <a:xfrm>
            <a:off x="8341470" y="1"/>
            <a:ext cx="6377842" cy="465138"/>
          </a:xfrm>
          <a:prstGeom prst="rect">
            <a:avLst/>
          </a:prstGeom>
        </p:spPr>
        <p:txBody>
          <a:bodyPr vert="horz" lIns="143245" tIns="71623" rIns="143245" bIns="71623" rtlCol="0"/>
          <a:lstStyle>
            <a:lvl1pPr algn="r">
              <a:defRPr sz="1900">
                <a:latin typeface="Arial" charset="0"/>
              </a:defRPr>
            </a:lvl1pPr>
          </a:lstStyle>
          <a:p>
            <a:pPr>
              <a:defRPr/>
            </a:pPr>
            <a:fld id="{8449BE54-EDC6-4239-A4BF-CA660EBDE5F9}" type="datetimeFigureOut">
              <a:rPr lang="en-US"/>
              <a:pPr>
                <a:defRPr/>
              </a:pPr>
              <a:t>5/29/2024</a:t>
            </a:fld>
            <a:endParaRPr lang="en-US"/>
          </a:p>
        </p:txBody>
      </p:sp>
      <p:sp>
        <p:nvSpPr>
          <p:cNvPr id="4" name="Footer Placeholder 3"/>
          <p:cNvSpPr>
            <a:spLocks noGrp="1"/>
          </p:cNvSpPr>
          <p:nvPr>
            <p:ph type="ftr" sz="quarter" idx="2"/>
          </p:nvPr>
        </p:nvSpPr>
        <p:spPr>
          <a:xfrm>
            <a:off x="1" y="8829676"/>
            <a:ext cx="6379424" cy="465138"/>
          </a:xfrm>
          <a:prstGeom prst="rect">
            <a:avLst/>
          </a:prstGeom>
        </p:spPr>
        <p:txBody>
          <a:bodyPr vert="horz" lIns="143245" tIns="71623" rIns="143245" bIns="71623" rtlCol="0" anchor="b"/>
          <a:lstStyle>
            <a:lvl1pPr algn="l">
              <a:defRPr sz="1900">
                <a:latin typeface="Arial" charset="0"/>
              </a:defRPr>
            </a:lvl1pPr>
          </a:lstStyle>
          <a:p>
            <a:pPr>
              <a:defRPr/>
            </a:pPr>
            <a:endParaRPr lang="en-US"/>
          </a:p>
        </p:txBody>
      </p:sp>
      <p:sp>
        <p:nvSpPr>
          <p:cNvPr id="5" name="Slide Number Placeholder 4"/>
          <p:cNvSpPr>
            <a:spLocks noGrp="1"/>
          </p:cNvSpPr>
          <p:nvPr>
            <p:ph type="sldNum" sz="quarter" idx="3"/>
          </p:nvPr>
        </p:nvSpPr>
        <p:spPr>
          <a:xfrm>
            <a:off x="8341470" y="8829676"/>
            <a:ext cx="6377842" cy="465138"/>
          </a:xfrm>
          <a:prstGeom prst="rect">
            <a:avLst/>
          </a:prstGeom>
        </p:spPr>
        <p:txBody>
          <a:bodyPr vert="horz" lIns="143245" tIns="71623" rIns="143245" bIns="71623" rtlCol="0" anchor="b"/>
          <a:lstStyle>
            <a:lvl1pPr algn="r">
              <a:defRPr sz="1900">
                <a:latin typeface="Arial" charset="0"/>
              </a:defRPr>
            </a:lvl1pPr>
          </a:lstStyle>
          <a:p>
            <a:pPr>
              <a:defRPr/>
            </a:pPr>
            <a:fld id="{1E7B09F1-DB1C-4DBB-BBD9-BC121DAB431C}" type="slidenum">
              <a:rPr lang="en-US"/>
              <a:pPr>
                <a:defRPr/>
              </a:pPr>
              <a:t>‹#›</a:t>
            </a:fld>
            <a:endParaRPr lang="en-US"/>
          </a:p>
        </p:txBody>
      </p:sp>
    </p:spTree>
    <p:extLst>
      <p:ext uri="{BB962C8B-B14F-4D97-AF65-F5344CB8AC3E}">
        <p14:creationId xmlns:p14="http://schemas.microsoft.com/office/powerpoint/2010/main" val="2459934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6379424" cy="465138"/>
          </a:xfrm>
          <a:prstGeom prst="rect">
            <a:avLst/>
          </a:prstGeom>
        </p:spPr>
        <p:txBody>
          <a:bodyPr vert="horz" lIns="143245" tIns="71623" rIns="143245" bIns="71623" rtlCol="0"/>
          <a:lstStyle>
            <a:lvl1pPr algn="l">
              <a:defRPr sz="1900">
                <a:latin typeface="Arial" charset="0"/>
              </a:defRPr>
            </a:lvl1pPr>
          </a:lstStyle>
          <a:p>
            <a:pPr>
              <a:defRPr/>
            </a:pPr>
            <a:endParaRPr lang="en-US"/>
          </a:p>
        </p:txBody>
      </p:sp>
      <p:sp>
        <p:nvSpPr>
          <p:cNvPr id="3" name="Date Placeholder 2"/>
          <p:cNvSpPr>
            <a:spLocks noGrp="1"/>
          </p:cNvSpPr>
          <p:nvPr>
            <p:ph type="dt" idx="1"/>
          </p:nvPr>
        </p:nvSpPr>
        <p:spPr>
          <a:xfrm>
            <a:off x="8341470" y="1"/>
            <a:ext cx="6377842" cy="465138"/>
          </a:xfrm>
          <a:prstGeom prst="rect">
            <a:avLst/>
          </a:prstGeom>
        </p:spPr>
        <p:txBody>
          <a:bodyPr vert="horz" lIns="143245" tIns="71623" rIns="143245" bIns="71623" rtlCol="0"/>
          <a:lstStyle>
            <a:lvl1pPr algn="r">
              <a:defRPr sz="1900">
                <a:latin typeface="Arial" charset="0"/>
              </a:defRPr>
            </a:lvl1pPr>
          </a:lstStyle>
          <a:p>
            <a:pPr>
              <a:defRPr/>
            </a:pPr>
            <a:fld id="{A5EC8549-F126-4560-9CC0-E9D35811DA39}" type="datetimeFigureOut">
              <a:rPr lang="en-US"/>
              <a:pPr>
                <a:defRPr/>
              </a:pPr>
              <a:t>5/29/2024</a:t>
            </a:fld>
            <a:endParaRPr lang="en-US"/>
          </a:p>
        </p:txBody>
      </p:sp>
      <p:sp>
        <p:nvSpPr>
          <p:cNvPr id="4" name="Slide Image Placeholder 3"/>
          <p:cNvSpPr>
            <a:spLocks noGrp="1" noRot="1" noChangeAspect="1"/>
          </p:cNvSpPr>
          <p:nvPr>
            <p:ph type="sldImg" idx="2"/>
          </p:nvPr>
        </p:nvSpPr>
        <p:spPr>
          <a:xfrm>
            <a:off x="4649788" y="696913"/>
            <a:ext cx="5422900" cy="3486150"/>
          </a:xfrm>
          <a:prstGeom prst="rect">
            <a:avLst/>
          </a:prstGeom>
          <a:noFill/>
          <a:ln w="12700">
            <a:solidFill>
              <a:prstClr val="black"/>
            </a:solidFill>
          </a:ln>
        </p:spPr>
        <p:txBody>
          <a:bodyPr vert="horz" lIns="143245" tIns="71623" rIns="143245" bIns="71623" rtlCol="0" anchor="ctr"/>
          <a:lstStyle/>
          <a:p>
            <a:pPr lvl="0"/>
            <a:endParaRPr lang="en-US" noProof="0"/>
          </a:p>
        </p:txBody>
      </p:sp>
      <p:sp>
        <p:nvSpPr>
          <p:cNvPr id="5" name="Notes Placeholder 4"/>
          <p:cNvSpPr>
            <a:spLocks noGrp="1"/>
          </p:cNvSpPr>
          <p:nvPr>
            <p:ph type="body" sz="quarter" idx="3"/>
          </p:nvPr>
        </p:nvSpPr>
        <p:spPr>
          <a:xfrm>
            <a:off x="1473513" y="4414838"/>
            <a:ext cx="11775449" cy="4183062"/>
          </a:xfrm>
          <a:prstGeom prst="rect">
            <a:avLst/>
          </a:prstGeom>
        </p:spPr>
        <p:txBody>
          <a:bodyPr vert="horz" lIns="143245" tIns="71623" rIns="143245" bIns="716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676"/>
            <a:ext cx="6379424" cy="465138"/>
          </a:xfrm>
          <a:prstGeom prst="rect">
            <a:avLst/>
          </a:prstGeom>
        </p:spPr>
        <p:txBody>
          <a:bodyPr vert="horz" lIns="143245" tIns="71623" rIns="143245" bIns="71623" rtlCol="0" anchor="b"/>
          <a:lstStyle>
            <a:lvl1pPr algn="l">
              <a:defRPr sz="1900">
                <a:latin typeface="Arial" charset="0"/>
              </a:defRPr>
            </a:lvl1pPr>
          </a:lstStyle>
          <a:p>
            <a:pPr>
              <a:defRPr/>
            </a:pPr>
            <a:endParaRPr lang="en-US"/>
          </a:p>
        </p:txBody>
      </p:sp>
      <p:sp>
        <p:nvSpPr>
          <p:cNvPr id="7" name="Slide Number Placeholder 6"/>
          <p:cNvSpPr>
            <a:spLocks noGrp="1"/>
          </p:cNvSpPr>
          <p:nvPr>
            <p:ph type="sldNum" sz="quarter" idx="5"/>
          </p:nvPr>
        </p:nvSpPr>
        <p:spPr>
          <a:xfrm>
            <a:off x="8341470" y="8829676"/>
            <a:ext cx="6377842" cy="465138"/>
          </a:xfrm>
          <a:prstGeom prst="rect">
            <a:avLst/>
          </a:prstGeom>
        </p:spPr>
        <p:txBody>
          <a:bodyPr vert="horz" lIns="143245" tIns="71623" rIns="143245" bIns="71623" rtlCol="0" anchor="b"/>
          <a:lstStyle>
            <a:lvl1pPr algn="r">
              <a:defRPr sz="1900">
                <a:latin typeface="Arial" charset="0"/>
              </a:defRPr>
            </a:lvl1pPr>
          </a:lstStyle>
          <a:p>
            <a:pPr>
              <a:defRPr/>
            </a:pPr>
            <a:fld id="{F2071781-8851-439E-AB90-2B5C06069FE5}" type="slidenum">
              <a:rPr lang="en-US"/>
              <a:pPr>
                <a:defRPr/>
              </a:pPr>
              <a:t>‹#›</a:t>
            </a:fld>
            <a:endParaRPr lang="en-US"/>
          </a:p>
        </p:txBody>
      </p:sp>
    </p:spTree>
    <p:extLst>
      <p:ext uri="{BB962C8B-B14F-4D97-AF65-F5344CB8AC3E}">
        <p14:creationId xmlns:p14="http://schemas.microsoft.com/office/powerpoint/2010/main" val="4109491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4649788" y="696913"/>
            <a:ext cx="5422900" cy="3486150"/>
          </a:xfrm>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71A943-5F1B-4DD0-83A7-EBBE0DF05A3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4" y="10226675"/>
            <a:ext cx="43526075" cy="7054850"/>
          </a:xfrm>
        </p:spPr>
        <p:txBody>
          <a:bodyPr/>
          <a:lstStyle/>
          <a:p>
            <a:r>
              <a:rPr lang="en-US"/>
              <a:t>Click to edit Master title style</a:t>
            </a:r>
          </a:p>
        </p:txBody>
      </p:sp>
      <p:sp>
        <p:nvSpPr>
          <p:cNvPr id="3" name="Subtitle 2"/>
          <p:cNvSpPr>
            <a:spLocks noGrp="1"/>
          </p:cNvSpPr>
          <p:nvPr>
            <p:ph type="subTitle" idx="1"/>
          </p:nvPr>
        </p:nvSpPr>
        <p:spPr>
          <a:xfrm>
            <a:off x="7680326" y="18653125"/>
            <a:ext cx="35845751" cy="8413750"/>
          </a:xfrm>
        </p:spPr>
        <p:txBody>
          <a:bodyPr/>
          <a:lstStyle>
            <a:lvl1pPr marL="0" indent="0" algn="ctr">
              <a:buNone/>
              <a:defRPr/>
            </a:lvl1pPr>
            <a:lvl2pPr marL="457190" indent="0" algn="ctr">
              <a:buNone/>
              <a:defRPr/>
            </a:lvl2pPr>
            <a:lvl3pPr marL="914380" indent="0" algn="ctr">
              <a:buNone/>
              <a:defRPr/>
            </a:lvl3pPr>
            <a:lvl4pPr marL="1371570" indent="0" algn="ctr">
              <a:buNone/>
              <a:defRPr/>
            </a:lvl4pPr>
            <a:lvl5pPr marL="1828760" indent="0" algn="ctr">
              <a:buNone/>
              <a:defRPr/>
            </a:lvl5pPr>
            <a:lvl6pPr marL="2285951" indent="0" algn="ctr">
              <a:buNone/>
              <a:defRPr/>
            </a:lvl6pPr>
            <a:lvl7pPr marL="2743142" indent="0" algn="ctr">
              <a:buNone/>
              <a:defRPr/>
            </a:lvl7pPr>
            <a:lvl8pPr marL="3200332" indent="0" algn="ctr">
              <a:buNone/>
              <a:defRPr/>
            </a:lvl8pPr>
            <a:lvl9pPr marL="3657522"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778615-B716-44EA-9F5F-72B3543BAF5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24B3DF-60C8-4514-B5F4-F488D525FB3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275" y="1317625"/>
            <a:ext cx="11520488" cy="28087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60639" y="1317625"/>
            <a:ext cx="34412237" cy="28087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828A2F-91B5-4C0A-A129-D4982F527EF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321D32-F125-49C1-83E0-3396FE2AAC8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21153440"/>
            <a:ext cx="43526075" cy="6537325"/>
          </a:xfrm>
        </p:spPr>
        <p:txBody>
          <a:bodyPr anchor="t"/>
          <a:lstStyle>
            <a:lvl1pPr algn="l">
              <a:defRPr sz="3999" b="1" cap="all"/>
            </a:lvl1pPr>
          </a:lstStyle>
          <a:p>
            <a:r>
              <a:rPr lang="en-US"/>
              <a:t>Click to edit Master title style</a:t>
            </a:r>
          </a:p>
        </p:txBody>
      </p:sp>
      <p:sp>
        <p:nvSpPr>
          <p:cNvPr id="3" name="Text Placeholder 2"/>
          <p:cNvSpPr>
            <a:spLocks noGrp="1"/>
          </p:cNvSpPr>
          <p:nvPr>
            <p:ph type="body" idx="1"/>
          </p:nvPr>
        </p:nvSpPr>
        <p:spPr>
          <a:xfrm>
            <a:off x="4044951" y="13952538"/>
            <a:ext cx="43526075" cy="7200900"/>
          </a:xfrm>
        </p:spPr>
        <p:txBody>
          <a:bodyPr anchor="b"/>
          <a:lstStyle>
            <a:lvl1pPr marL="0" indent="0">
              <a:buNone/>
              <a:defRPr sz="2000"/>
            </a:lvl1pPr>
            <a:lvl2pPr marL="457190" indent="0">
              <a:buNone/>
              <a:defRPr sz="1800"/>
            </a:lvl2pPr>
            <a:lvl3pPr marL="914380" indent="0">
              <a:buNone/>
              <a:defRPr sz="1600"/>
            </a:lvl3pPr>
            <a:lvl4pPr marL="1371570" indent="0">
              <a:buNone/>
              <a:defRPr sz="1400"/>
            </a:lvl4pPr>
            <a:lvl5pPr marL="1828760" indent="0">
              <a:buNone/>
              <a:defRPr sz="1400"/>
            </a:lvl5pPr>
            <a:lvl6pPr marL="2285951" indent="0">
              <a:buNone/>
              <a:defRPr sz="1400"/>
            </a:lvl6pPr>
            <a:lvl7pPr marL="2743142" indent="0">
              <a:buNone/>
              <a:defRPr sz="1400"/>
            </a:lvl7pPr>
            <a:lvl8pPr marL="3200332" indent="0">
              <a:buNone/>
              <a:defRPr sz="1400"/>
            </a:lvl8pPr>
            <a:lvl9pPr marL="3657522"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93005F-4674-4E94-9B0F-6619B4941EB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60639" y="7680325"/>
            <a:ext cx="22966362"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79401" y="7680325"/>
            <a:ext cx="22966363"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AF5C2C-273E-4B23-9CAD-3C0B1CC888E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639" y="7369177"/>
            <a:ext cx="22625050" cy="3070225"/>
          </a:xfrm>
        </p:spPr>
        <p:txBody>
          <a:bodyPr anchor="b"/>
          <a:lstStyle>
            <a:lvl1pPr marL="0" indent="0">
              <a:buNone/>
              <a:defRPr sz="2400" b="1"/>
            </a:lvl1pPr>
            <a:lvl2pPr marL="457190" indent="0">
              <a:buNone/>
              <a:defRPr sz="2000" b="1"/>
            </a:lvl2pPr>
            <a:lvl3pPr marL="914380" indent="0">
              <a:buNone/>
              <a:defRPr sz="1800" b="1"/>
            </a:lvl3pPr>
            <a:lvl4pPr marL="1371570" indent="0">
              <a:buNone/>
              <a:defRPr sz="1600" b="1"/>
            </a:lvl4pPr>
            <a:lvl5pPr marL="1828760" indent="0">
              <a:buNone/>
              <a:defRPr sz="1600" b="1"/>
            </a:lvl5pPr>
            <a:lvl6pPr marL="2285951" indent="0">
              <a:buNone/>
              <a:defRPr sz="1600" b="1"/>
            </a:lvl6pPr>
            <a:lvl7pPr marL="2743142" indent="0">
              <a:buNone/>
              <a:defRPr sz="1600" b="1"/>
            </a:lvl7pPr>
            <a:lvl8pPr marL="3200332" indent="0">
              <a:buNone/>
              <a:defRPr sz="1600" b="1"/>
            </a:lvl8pPr>
            <a:lvl9pPr marL="3657522" indent="0">
              <a:buNone/>
              <a:defRPr sz="1600" b="1"/>
            </a:lvl9pPr>
          </a:lstStyle>
          <a:p>
            <a:pPr lvl="0"/>
            <a:r>
              <a:rPr lang="en-US"/>
              <a:t>Click to edit Master text styles</a:t>
            </a:r>
          </a:p>
        </p:txBody>
      </p:sp>
      <p:sp>
        <p:nvSpPr>
          <p:cNvPr id="4" name="Content Placeholder 3"/>
          <p:cNvSpPr>
            <a:spLocks noGrp="1"/>
          </p:cNvSpPr>
          <p:nvPr>
            <p:ph sz="half" idx="2"/>
          </p:nvPr>
        </p:nvSpPr>
        <p:spPr>
          <a:xfrm>
            <a:off x="2560639" y="10439402"/>
            <a:ext cx="226250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775" y="7369177"/>
            <a:ext cx="22632988" cy="3070225"/>
          </a:xfrm>
        </p:spPr>
        <p:txBody>
          <a:bodyPr anchor="b"/>
          <a:lstStyle>
            <a:lvl1pPr marL="0" indent="0">
              <a:buNone/>
              <a:defRPr sz="2400" b="1"/>
            </a:lvl1pPr>
            <a:lvl2pPr marL="457190" indent="0">
              <a:buNone/>
              <a:defRPr sz="2000" b="1"/>
            </a:lvl2pPr>
            <a:lvl3pPr marL="914380" indent="0">
              <a:buNone/>
              <a:defRPr sz="1800" b="1"/>
            </a:lvl3pPr>
            <a:lvl4pPr marL="1371570" indent="0">
              <a:buNone/>
              <a:defRPr sz="1600" b="1"/>
            </a:lvl4pPr>
            <a:lvl5pPr marL="1828760" indent="0">
              <a:buNone/>
              <a:defRPr sz="1600" b="1"/>
            </a:lvl5pPr>
            <a:lvl6pPr marL="2285951" indent="0">
              <a:buNone/>
              <a:defRPr sz="1600" b="1"/>
            </a:lvl6pPr>
            <a:lvl7pPr marL="2743142" indent="0">
              <a:buNone/>
              <a:defRPr sz="1600" b="1"/>
            </a:lvl7pPr>
            <a:lvl8pPr marL="3200332" indent="0">
              <a:buNone/>
              <a:defRPr sz="1600" b="1"/>
            </a:lvl8pPr>
            <a:lvl9pPr marL="365752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6012775" y="10439402"/>
            <a:ext cx="2263298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6389D5D-5AA8-43AB-B004-EA082425820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88F0C8-AD81-4FFC-A56C-925C345C05C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4B55098-12F1-4E87-9E36-F63154D2053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9" y="1311275"/>
            <a:ext cx="1684655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0019963" y="1311275"/>
            <a:ext cx="286258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639" y="6888163"/>
            <a:ext cx="16846550" cy="22517100"/>
          </a:xfrm>
        </p:spPr>
        <p:txBody>
          <a:bodyPr/>
          <a:lstStyle>
            <a:lvl1pPr marL="0" indent="0">
              <a:buNone/>
              <a:defRPr sz="1400"/>
            </a:lvl1pPr>
            <a:lvl2pPr marL="457190" indent="0">
              <a:buNone/>
              <a:defRPr sz="1201"/>
            </a:lvl2pPr>
            <a:lvl3pPr marL="914380" indent="0">
              <a:buNone/>
              <a:defRPr sz="1000"/>
            </a:lvl3pPr>
            <a:lvl4pPr marL="1371570" indent="0">
              <a:buNone/>
              <a:defRPr sz="900"/>
            </a:lvl4pPr>
            <a:lvl5pPr marL="1828760" indent="0">
              <a:buNone/>
              <a:defRPr sz="900"/>
            </a:lvl5pPr>
            <a:lvl6pPr marL="2285951" indent="0">
              <a:buNone/>
              <a:defRPr sz="900"/>
            </a:lvl6pPr>
            <a:lvl7pPr marL="2743142" indent="0">
              <a:buNone/>
              <a:defRPr sz="900"/>
            </a:lvl7pPr>
            <a:lvl8pPr marL="3200332" indent="0">
              <a:buNone/>
              <a:defRPr sz="900"/>
            </a:lvl8pPr>
            <a:lvl9pPr marL="365752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DC1C40-84E3-42B4-96B5-E8480CE5C42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3042565"/>
            <a:ext cx="30724475"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0036175" y="2941640"/>
            <a:ext cx="30724475" cy="19750087"/>
          </a:xfrm>
        </p:spPr>
        <p:txBody>
          <a:bodyPr/>
          <a:lstStyle>
            <a:lvl1pPr marL="0" indent="0">
              <a:buNone/>
              <a:defRPr sz="3200"/>
            </a:lvl1pPr>
            <a:lvl2pPr marL="457190" indent="0">
              <a:buNone/>
              <a:defRPr sz="2800"/>
            </a:lvl2pPr>
            <a:lvl3pPr marL="914380" indent="0">
              <a:buNone/>
              <a:defRPr sz="2400"/>
            </a:lvl3pPr>
            <a:lvl4pPr marL="1371570" indent="0">
              <a:buNone/>
              <a:defRPr sz="2000"/>
            </a:lvl4pPr>
            <a:lvl5pPr marL="1828760" indent="0">
              <a:buNone/>
              <a:defRPr sz="2000"/>
            </a:lvl5pPr>
            <a:lvl6pPr marL="2285951" indent="0">
              <a:buNone/>
              <a:defRPr sz="2000"/>
            </a:lvl6pPr>
            <a:lvl7pPr marL="2743142" indent="0">
              <a:buNone/>
              <a:defRPr sz="2000"/>
            </a:lvl7pPr>
            <a:lvl8pPr marL="3200332" indent="0">
              <a:buNone/>
              <a:defRPr sz="2000"/>
            </a:lvl8pPr>
            <a:lvl9pPr marL="3657522" indent="0">
              <a:buNone/>
              <a:defRPr sz="2000"/>
            </a:lvl9pPr>
          </a:lstStyle>
          <a:p>
            <a:pPr lvl="0"/>
            <a:endParaRPr lang="en-US" noProof="0"/>
          </a:p>
        </p:txBody>
      </p:sp>
      <p:sp>
        <p:nvSpPr>
          <p:cNvPr id="4" name="Text Placeholder 3"/>
          <p:cNvSpPr>
            <a:spLocks noGrp="1"/>
          </p:cNvSpPr>
          <p:nvPr>
            <p:ph type="body" sz="half" idx="2"/>
          </p:nvPr>
        </p:nvSpPr>
        <p:spPr>
          <a:xfrm>
            <a:off x="10036175" y="25763540"/>
            <a:ext cx="30724475" cy="3862387"/>
          </a:xfrm>
        </p:spPr>
        <p:txBody>
          <a:bodyPr/>
          <a:lstStyle>
            <a:lvl1pPr marL="0" indent="0">
              <a:buNone/>
              <a:defRPr sz="1400"/>
            </a:lvl1pPr>
            <a:lvl2pPr marL="457190" indent="0">
              <a:buNone/>
              <a:defRPr sz="1201"/>
            </a:lvl2pPr>
            <a:lvl3pPr marL="914380" indent="0">
              <a:buNone/>
              <a:defRPr sz="1000"/>
            </a:lvl3pPr>
            <a:lvl4pPr marL="1371570" indent="0">
              <a:buNone/>
              <a:defRPr sz="900"/>
            </a:lvl4pPr>
            <a:lvl5pPr marL="1828760" indent="0">
              <a:buNone/>
              <a:defRPr sz="900"/>
            </a:lvl5pPr>
            <a:lvl6pPr marL="2285951" indent="0">
              <a:buNone/>
              <a:defRPr sz="900"/>
            </a:lvl6pPr>
            <a:lvl7pPr marL="2743142" indent="0">
              <a:buNone/>
              <a:defRPr sz="900"/>
            </a:lvl7pPr>
            <a:lvl8pPr marL="3200332" indent="0">
              <a:buNone/>
              <a:defRPr sz="900"/>
            </a:lvl8pPr>
            <a:lvl9pPr marL="365752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9BF849-35CC-4F76-BF2A-6696B64E57E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60639" y="1317625"/>
            <a:ext cx="46085125" cy="5486400"/>
          </a:xfrm>
          <a:prstGeom prst="rect">
            <a:avLst/>
          </a:prstGeom>
          <a:noFill/>
          <a:ln w="9525">
            <a:noFill/>
            <a:miter lim="800000"/>
            <a:headEnd/>
            <a:tailEnd/>
          </a:ln>
        </p:spPr>
        <p:txBody>
          <a:bodyPr vert="horz" wrap="square" lIns="480709" tIns="240355" rIns="480709" bIns="24035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560639" y="7680325"/>
            <a:ext cx="46085125" cy="21724938"/>
          </a:xfrm>
          <a:prstGeom prst="rect">
            <a:avLst/>
          </a:prstGeom>
          <a:noFill/>
          <a:ln w="9525">
            <a:noFill/>
            <a:miter lim="800000"/>
            <a:headEnd/>
            <a:tailEnd/>
          </a:ln>
        </p:spPr>
        <p:txBody>
          <a:bodyPr vert="horz" wrap="square" lIns="480709" tIns="240355" rIns="480709" bIns="24035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2" name="Rectangle 4"/>
          <p:cNvSpPr>
            <a:spLocks noGrp="1" noChangeArrowheads="1"/>
          </p:cNvSpPr>
          <p:nvPr>
            <p:ph type="dt" sz="half" idx="2"/>
          </p:nvPr>
        </p:nvSpPr>
        <p:spPr bwMode="auto">
          <a:xfrm>
            <a:off x="2560639" y="29976763"/>
            <a:ext cx="11947525" cy="2286000"/>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defRPr sz="7400">
                <a:latin typeface="Arial" charset="0"/>
              </a:defRPr>
            </a:lvl1pPr>
          </a:lstStyle>
          <a:p>
            <a:pPr>
              <a:defRPr/>
            </a:pPr>
            <a:endParaRPr lang="en-US"/>
          </a:p>
        </p:txBody>
      </p:sp>
      <p:sp>
        <p:nvSpPr>
          <p:cNvPr id="7173" name="Rectangle 5"/>
          <p:cNvSpPr>
            <a:spLocks noGrp="1" noChangeArrowheads="1"/>
          </p:cNvSpPr>
          <p:nvPr>
            <p:ph type="ftr" sz="quarter" idx="3"/>
          </p:nvPr>
        </p:nvSpPr>
        <p:spPr bwMode="auto">
          <a:xfrm>
            <a:off x="17495839" y="29976763"/>
            <a:ext cx="16214725" cy="2286000"/>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ctr">
              <a:defRPr sz="7400">
                <a:latin typeface="Arial" charset="0"/>
              </a:defRPr>
            </a:lvl1pPr>
          </a:lstStyle>
          <a:p>
            <a:pPr>
              <a:defRPr/>
            </a:pPr>
            <a:endParaRPr lang="en-US"/>
          </a:p>
        </p:txBody>
      </p:sp>
      <p:sp>
        <p:nvSpPr>
          <p:cNvPr id="7174" name="Rectangle 6"/>
          <p:cNvSpPr>
            <a:spLocks noGrp="1" noChangeArrowheads="1"/>
          </p:cNvSpPr>
          <p:nvPr>
            <p:ph type="sldNum" sz="quarter" idx="4"/>
          </p:nvPr>
        </p:nvSpPr>
        <p:spPr bwMode="auto">
          <a:xfrm>
            <a:off x="36698239" y="29976763"/>
            <a:ext cx="11947525" cy="2286000"/>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r">
              <a:defRPr sz="7400">
                <a:latin typeface="Arial" charset="0"/>
              </a:defRPr>
            </a:lvl1pPr>
          </a:lstStyle>
          <a:p>
            <a:pPr>
              <a:defRPr/>
            </a:pPr>
            <a:fld id="{3AA5A26A-9F83-4D76-8A1A-76B35C96D2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4806847" rtl="0" eaLnBrk="0" fontAlgn="base" hangingPunct="0">
        <a:spcBef>
          <a:spcPct val="0"/>
        </a:spcBef>
        <a:spcAft>
          <a:spcPct val="0"/>
        </a:spcAft>
        <a:defRPr sz="23099">
          <a:solidFill>
            <a:schemeClr val="tx2"/>
          </a:solidFill>
          <a:latin typeface="+mj-lt"/>
          <a:ea typeface="+mj-ea"/>
          <a:cs typeface="+mj-cs"/>
        </a:defRPr>
      </a:lvl1pPr>
      <a:lvl2pPr algn="ctr" defTabSz="4806847" rtl="0" eaLnBrk="0" fontAlgn="base" hangingPunct="0">
        <a:spcBef>
          <a:spcPct val="0"/>
        </a:spcBef>
        <a:spcAft>
          <a:spcPct val="0"/>
        </a:spcAft>
        <a:defRPr sz="23099">
          <a:solidFill>
            <a:schemeClr val="tx2"/>
          </a:solidFill>
          <a:latin typeface="Arial" charset="0"/>
        </a:defRPr>
      </a:lvl2pPr>
      <a:lvl3pPr algn="ctr" defTabSz="4806847" rtl="0" eaLnBrk="0" fontAlgn="base" hangingPunct="0">
        <a:spcBef>
          <a:spcPct val="0"/>
        </a:spcBef>
        <a:spcAft>
          <a:spcPct val="0"/>
        </a:spcAft>
        <a:defRPr sz="23099">
          <a:solidFill>
            <a:schemeClr val="tx2"/>
          </a:solidFill>
          <a:latin typeface="Arial" charset="0"/>
        </a:defRPr>
      </a:lvl3pPr>
      <a:lvl4pPr algn="ctr" defTabSz="4806847" rtl="0" eaLnBrk="0" fontAlgn="base" hangingPunct="0">
        <a:spcBef>
          <a:spcPct val="0"/>
        </a:spcBef>
        <a:spcAft>
          <a:spcPct val="0"/>
        </a:spcAft>
        <a:defRPr sz="23099">
          <a:solidFill>
            <a:schemeClr val="tx2"/>
          </a:solidFill>
          <a:latin typeface="Arial" charset="0"/>
        </a:defRPr>
      </a:lvl4pPr>
      <a:lvl5pPr algn="ctr" defTabSz="4806847" rtl="0" eaLnBrk="0" fontAlgn="base" hangingPunct="0">
        <a:spcBef>
          <a:spcPct val="0"/>
        </a:spcBef>
        <a:spcAft>
          <a:spcPct val="0"/>
        </a:spcAft>
        <a:defRPr sz="23099">
          <a:solidFill>
            <a:schemeClr val="tx2"/>
          </a:solidFill>
          <a:latin typeface="Arial" charset="0"/>
        </a:defRPr>
      </a:lvl5pPr>
      <a:lvl6pPr marL="457190" algn="ctr" defTabSz="4806847" rtl="0" fontAlgn="base">
        <a:spcBef>
          <a:spcPct val="0"/>
        </a:spcBef>
        <a:spcAft>
          <a:spcPct val="0"/>
        </a:spcAft>
        <a:defRPr sz="23099">
          <a:solidFill>
            <a:schemeClr val="tx2"/>
          </a:solidFill>
          <a:latin typeface="Arial" charset="0"/>
        </a:defRPr>
      </a:lvl6pPr>
      <a:lvl7pPr marL="914380" algn="ctr" defTabSz="4806847" rtl="0" fontAlgn="base">
        <a:spcBef>
          <a:spcPct val="0"/>
        </a:spcBef>
        <a:spcAft>
          <a:spcPct val="0"/>
        </a:spcAft>
        <a:defRPr sz="23099">
          <a:solidFill>
            <a:schemeClr val="tx2"/>
          </a:solidFill>
          <a:latin typeface="Arial" charset="0"/>
        </a:defRPr>
      </a:lvl7pPr>
      <a:lvl8pPr marL="1371570" algn="ctr" defTabSz="4806847" rtl="0" fontAlgn="base">
        <a:spcBef>
          <a:spcPct val="0"/>
        </a:spcBef>
        <a:spcAft>
          <a:spcPct val="0"/>
        </a:spcAft>
        <a:defRPr sz="23099">
          <a:solidFill>
            <a:schemeClr val="tx2"/>
          </a:solidFill>
          <a:latin typeface="Arial" charset="0"/>
        </a:defRPr>
      </a:lvl8pPr>
      <a:lvl9pPr marL="1828760" algn="ctr" defTabSz="4806847" rtl="0" fontAlgn="base">
        <a:spcBef>
          <a:spcPct val="0"/>
        </a:spcBef>
        <a:spcAft>
          <a:spcPct val="0"/>
        </a:spcAft>
        <a:defRPr sz="23099">
          <a:solidFill>
            <a:schemeClr val="tx2"/>
          </a:solidFill>
          <a:latin typeface="Arial" charset="0"/>
        </a:defRPr>
      </a:lvl9pPr>
    </p:titleStyle>
    <p:bodyStyle>
      <a:lvl1pPr marL="1803361" indent="-1803361" algn="l" defTabSz="4806847" rtl="0" eaLnBrk="0" fontAlgn="base" hangingPunct="0">
        <a:spcBef>
          <a:spcPct val="20000"/>
        </a:spcBef>
        <a:spcAft>
          <a:spcPct val="0"/>
        </a:spcAft>
        <a:buChar char="•"/>
        <a:defRPr sz="16799">
          <a:solidFill>
            <a:schemeClr val="tx1"/>
          </a:solidFill>
          <a:latin typeface="+mn-lt"/>
          <a:ea typeface="+mn-ea"/>
          <a:cs typeface="+mn-cs"/>
        </a:defRPr>
      </a:lvl1pPr>
      <a:lvl2pPr marL="3905167" indent="-1501742" algn="l" defTabSz="4806847" rtl="0" eaLnBrk="0" fontAlgn="base" hangingPunct="0">
        <a:spcBef>
          <a:spcPct val="20000"/>
        </a:spcBef>
        <a:spcAft>
          <a:spcPct val="0"/>
        </a:spcAft>
        <a:buChar char="–"/>
        <a:defRPr sz="14699">
          <a:solidFill>
            <a:schemeClr val="tx1"/>
          </a:solidFill>
          <a:latin typeface="+mn-lt"/>
        </a:defRPr>
      </a:lvl2pPr>
      <a:lvl3pPr marL="6008559" indent="-1201713" algn="l" defTabSz="4806847" rtl="0" eaLnBrk="0" fontAlgn="base" hangingPunct="0">
        <a:spcBef>
          <a:spcPct val="20000"/>
        </a:spcBef>
        <a:spcAft>
          <a:spcPct val="0"/>
        </a:spcAft>
        <a:buChar char="•"/>
        <a:defRPr sz="12599">
          <a:solidFill>
            <a:schemeClr val="tx1"/>
          </a:solidFill>
          <a:latin typeface="+mn-lt"/>
        </a:defRPr>
      </a:lvl3pPr>
      <a:lvl4pPr marL="8411983" indent="-1201713" algn="l" defTabSz="4806847" rtl="0" eaLnBrk="0" fontAlgn="base" hangingPunct="0">
        <a:spcBef>
          <a:spcPct val="20000"/>
        </a:spcBef>
        <a:spcAft>
          <a:spcPct val="0"/>
        </a:spcAft>
        <a:buChar char="–"/>
        <a:defRPr sz="10500">
          <a:solidFill>
            <a:schemeClr val="tx1"/>
          </a:solidFill>
          <a:latin typeface="+mn-lt"/>
        </a:defRPr>
      </a:lvl4pPr>
      <a:lvl5pPr marL="10815406" indent="-1201713" algn="l" defTabSz="4806847" rtl="0" eaLnBrk="0" fontAlgn="base" hangingPunct="0">
        <a:spcBef>
          <a:spcPct val="20000"/>
        </a:spcBef>
        <a:spcAft>
          <a:spcPct val="0"/>
        </a:spcAft>
        <a:buChar char="»"/>
        <a:defRPr sz="10500">
          <a:solidFill>
            <a:schemeClr val="tx1"/>
          </a:solidFill>
          <a:latin typeface="+mn-lt"/>
        </a:defRPr>
      </a:lvl5pPr>
      <a:lvl6pPr marL="11272596" indent="-1201713" algn="l" defTabSz="4806847" rtl="0" fontAlgn="base">
        <a:spcBef>
          <a:spcPct val="20000"/>
        </a:spcBef>
        <a:spcAft>
          <a:spcPct val="0"/>
        </a:spcAft>
        <a:buChar char="»"/>
        <a:defRPr sz="10500">
          <a:solidFill>
            <a:schemeClr val="tx1"/>
          </a:solidFill>
          <a:latin typeface="+mn-lt"/>
        </a:defRPr>
      </a:lvl6pPr>
      <a:lvl7pPr marL="11729787" indent="-1201713" algn="l" defTabSz="4806847" rtl="0" fontAlgn="base">
        <a:spcBef>
          <a:spcPct val="20000"/>
        </a:spcBef>
        <a:spcAft>
          <a:spcPct val="0"/>
        </a:spcAft>
        <a:buChar char="»"/>
        <a:defRPr sz="10500">
          <a:solidFill>
            <a:schemeClr val="tx1"/>
          </a:solidFill>
          <a:latin typeface="+mn-lt"/>
        </a:defRPr>
      </a:lvl7pPr>
      <a:lvl8pPr marL="12186977" indent="-1201713" algn="l" defTabSz="4806847" rtl="0" fontAlgn="base">
        <a:spcBef>
          <a:spcPct val="20000"/>
        </a:spcBef>
        <a:spcAft>
          <a:spcPct val="0"/>
        </a:spcAft>
        <a:buChar char="»"/>
        <a:defRPr sz="10500">
          <a:solidFill>
            <a:schemeClr val="tx1"/>
          </a:solidFill>
          <a:latin typeface="+mn-lt"/>
        </a:defRPr>
      </a:lvl8pPr>
      <a:lvl9pPr marL="12644167" indent="-1201713" algn="l" defTabSz="4806847" rtl="0" fontAlgn="base">
        <a:spcBef>
          <a:spcPct val="20000"/>
        </a:spcBef>
        <a:spcAft>
          <a:spcPct val="0"/>
        </a:spcAft>
        <a:buChar char="»"/>
        <a:defRPr sz="10500">
          <a:solidFill>
            <a:schemeClr val="tx1"/>
          </a:solidFill>
          <a:latin typeface="+mn-lt"/>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60" algn="l" defTabSz="914380" rtl="0" eaLnBrk="1" latinLnBrk="0" hangingPunct="1">
        <a:defRPr sz="1800" kern="1200">
          <a:solidFill>
            <a:schemeClr val="tx1"/>
          </a:solidFill>
          <a:latin typeface="+mn-lt"/>
          <a:ea typeface="+mn-ea"/>
          <a:cs typeface="+mn-cs"/>
        </a:defRPr>
      </a:lvl5pPr>
      <a:lvl6pPr marL="2285951" algn="l" defTabSz="914380" rtl="0" eaLnBrk="1" latinLnBrk="0" hangingPunct="1">
        <a:defRPr sz="1800" kern="1200">
          <a:solidFill>
            <a:schemeClr val="tx1"/>
          </a:solidFill>
          <a:latin typeface="+mn-lt"/>
          <a:ea typeface="+mn-ea"/>
          <a:cs typeface="+mn-cs"/>
        </a:defRPr>
      </a:lvl6pPr>
      <a:lvl7pPr marL="2743142" algn="l" defTabSz="914380" rtl="0" eaLnBrk="1" latinLnBrk="0" hangingPunct="1">
        <a:defRPr sz="1800" kern="1200">
          <a:solidFill>
            <a:schemeClr val="tx1"/>
          </a:solidFill>
          <a:latin typeface="+mn-lt"/>
          <a:ea typeface="+mn-ea"/>
          <a:cs typeface="+mn-cs"/>
        </a:defRPr>
      </a:lvl7pPr>
      <a:lvl8pPr marL="3200332" algn="l" defTabSz="914380" rtl="0" eaLnBrk="1" latinLnBrk="0" hangingPunct="1">
        <a:defRPr sz="1800" kern="1200">
          <a:solidFill>
            <a:schemeClr val="tx1"/>
          </a:solidFill>
          <a:latin typeface="+mn-lt"/>
          <a:ea typeface="+mn-ea"/>
          <a:cs typeface="+mn-cs"/>
        </a:defRPr>
      </a:lvl8pPr>
      <a:lvl9pPr marL="3657522" algn="l" defTabSz="9143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hart" Target="../charts/chart2.xm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1.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63" name="Picture 3">
            <a:extLst>
              <a:ext uri="{FF2B5EF4-FFF2-40B4-BE49-F238E27FC236}">
                <a16:creationId xmlns:a16="http://schemas.microsoft.com/office/drawing/2014/main" id="{DB08C763-3D0C-9681-E938-D89FCA0F5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4771" y="15517734"/>
            <a:ext cx="7712539" cy="579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Line 7"/>
          <p:cNvSpPr>
            <a:spLocks noChangeShapeType="1"/>
          </p:cNvSpPr>
          <p:nvPr/>
        </p:nvSpPr>
        <p:spPr bwMode="auto">
          <a:xfrm flipV="1">
            <a:off x="0" y="3803867"/>
            <a:ext cx="51206400" cy="43027"/>
          </a:xfrm>
          <a:prstGeom prst="line">
            <a:avLst/>
          </a:prstGeom>
          <a:noFill/>
          <a:ln w="95250">
            <a:solidFill>
              <a:srgbClr val="0000FF"/>
            </a:solidFill>
            <a:round/>
            <a:headEnd/>
            <a:tailEnd/>
          </a:ln>
        </p:spPr>
        <p:txBody>
          <a:bodyPr/>
          <a:lstStyle/>
          <a:p>
            <a:endParaRPr lang="en-US" dirty="0"/>
          </a:p>
        </p:txBody>
      </p:sp>
      <p:sp>
        <p:nvSpPr>
          <p:cNvPr id="109" name="TextBox 108"/>
          <p:cNvSpPr txBox="1"/>
          <p:nvPr/>
        </p:nvSpPr>
        <p:spPr>
          <a:xfrm>
            <a:off x="385878" y="4393392"/>
            <a:ext cx="4495800" cy="861774"/>
          </a:xfrm>
          <a:prstGeom prst="rect">
            <a:avLst/>
          </a:prstGeom>
          <a:noFill/>
        </p:spPr>
        <p:txBody>
          <a:bodyPr wrap="square" rtlCol="0">
            <a:spAutoFit/>
          </a:bodyPr>
          <a:lstStyle/>
          <a:p>
            <a:r>
              <a:rPr lang="en-US" sz="4800" b="1" u="sng" dirty="0">
                <a:latin typeface="+mj-lt"/>
                <a:cs typeface="Calibri" panose="020F0502020204030204" pitchFamily="34" charset="0"/>
              </a:rPr>
              <a:t>Introduction</a:t>
            </a:r>
          </a:p>
        </p:txBody>
      </p:sp>
      <p:sp>
        <p:nvSpPr>
          <p:cNvPr id="50" name="TextBox 49"/>
          <p:cNvSpPr txBox="1"/>
          <p:nvPr/>
        </p:nvSpPr>
        <p:spPr>
          <a:xfrm>
            <a:off x="313409" y="13600262"/>
            <a:ext cx="14044449" cy="861774"/>
          </a:xfrm>
          <a:prstGeom prst="rect">
            <a:avLst/>
          </a:prstGeom>
          <a:noFill/>
        </p:spPr>
        <p:txBody>
          <a:bodyPr wrap="square" rtlCol="0">
            <a:spAutoFit/>
          </a:bodyPr>
          <a:lstStyle/>
          <a:p>
            <a:r>
              <a:rPr lang="en-US" sz="4800" b="1" u="sng" dirty="0">
                <a:latin typeface="+mj-lt"/>
              </a:rPr>
              <a:t>Methods</a:t>
            </a:r>
          </a:p>
        </p:txBody>
      </p:sp>
      <p:sp>
        <p:nvSpPr>
          <p:cNvPr id="6" name="TextBox 5"/>
          <p:cNvSpPr txBox="1"/>
          <p:nvPr/>
        </p:nvSpPr>
        <p:spPr>
          <a:xfrm>
            <a:off x="264095" y="14462036"/>
            <a:ext cx="14575623" cy="6986528"/>
          </a:xfrm>
          <a:prstGeom prst="rect">
            <a:avLst/>
          </a:prstGeom>
          <a:noFill/>
        </p:spPr>
        <p:txBody>
          <a:bodyPr wrap="square" rtlCol="0">
            <a:spAutoFit/>
          </a:bodyPr>
          <a:lstStyle/>
          <a:p>
            <a:pPr marL="457200" indent="-457200">
              <a:buFont typeface="Arial" panose="020B0604020202020204" pitchFamily="34" charset="0"/>
              <a:buChar char="•"/>
            </a:pPr>
            <a:r>
              <a:rPr lang="en-US" sz="3200" dirty="0"/>
              <a:t>The sample delivery system consisted of an LS-I autosampler with 10-plate capacity, 8-two position UHPLC valves (including up to 4 injection ports).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The valves are arranged under the plate deck and across the front of the instrument.  The system was configured with two Shimadzu </a:t>
            </a:r>
            <a:r>
              <a:rPr lang="en-US" sz="3200" dirty="0" err="1"/>
              <a:t>Nexera</a:t>
            </a:r>
            <a:r>
              <a:rPr lang="en-US" sz="3200" dirty="0"/>
              <a:t> binary gradient pumps and Sciex QTRAP 4500 or a Sciex ZenoTOF 7600 mass spectrometer.</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The systems were controlled by </a:t>
            </a:r>
            <a:r>
              <a:rPr lang="en-US" sz="3200" dirty="0" err="1"/>
              <a:t>LeadScape</a:t>
            </a:r>
            <a:r>
              <a:rPr lang="en-US" sz="3200" dirty="0"/>
              <a:t> software (SoundAnalytics). </a:t>
            </a:r>
            <a:r>
              <a:rPr lang="en-US" sz="3200" dirty="0" err="1"/>
              <a:t>LeadScape</a:t>
            </a:r>
            <a:r>
              <a:rPr lang="en-US" sz="3200" dirty="0"/>
              <a:t> handled batch creation, valve scheduling, gradient LC control and MS signal acquisition.</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MRM data acquired on the 4500 was viewed using </a:t>
            </a:r>
            <a:r>
              <a:rPr lang="en-US" sz="3200" dirty="0" err="1"/>
              <a:t>LeadScape</a:t>
            </a:r>
            <a:r>
              <a:rPr lang="en-US" sz="3200" dirty="0"/>
              <a:t> software. HR data from the 7600 was reviewed using </a:t>
            </a:r>
            <a:r>
              <a:rPr lang="en-US" sz="3200" dirty="0" err="1"/>
              <a:t>MulltiQuant</a:t>
            </a:r>
            <a:r>
              <a:rPr lang="en-US" sz="3200" dirty="0"/>
              <a:t> 3.0.</a:t>
            </a:r>
            <a:endParaRPr lang="en-US" dirty="0"/>
          </a:p>
        </p:txBody>
      </p:sp>
      <p:sp>
        <p:nvSpPr>
          <p:cNvPr id="35" name="TextBox 34"/>
          <p:cNvSpPr txBox="1"/>
          <p:nvPr/>
        </p:nvSpPr>
        <p:spPr>
          <a:xfrm>
            <a:off x="41221690" y="21335447"/>
            <a:ext cx="9598829" cy="10679847"/>
          </a:xfrm>
          <a:prstGeom prst="rect">
            <a:avLst/>
          </a:prstGeom>
          <a:noFill/>
          <a:ln w="9525">
            <a:solidFill>
              <a:srgbClr val="000000"/>
            </a:solidFill>
          </a:ln>
        </p:spPr>
        <p:txBody>
          <a:bodyPr wrap="square" rtlCol="0">
            <a:spAutoFit/>
          </a:bodyPr>
          <a:lstStyle/>
          <a:p>
            <a:pPr>
              <a:spcBef>
                <a:spcPts val="1201"/>
              </a:spcBef>
              <a:spcAft>
                <a:spcPts val="1201"/>
              </a:spcAft>
            </a:pPr>
            <a:r>
              <a:rPr lang="en-US" sz="4800" b="1" u="sng" dirty="0">
                <a:latin typeface="+mn-lt"/>
              </a:rPr>
              <a:t>Conclusions</a:t>
            </a:r>
            <a:endParaRPr lang="en-US" sz="3200" dirty="0"/>
          </a:p>
          <a:p>
            <a:r>
              <a:rPr lang="en-US" sz="3000" dirty="0"/>
              <a:t>The QTRAP4500 DiscoveryQuant/</a:t>
            </a:r>
            <a:r>
              <a:rPr lang="en-US" sz="3000" dirty="0" err="1"/>
              <a:t>LeadScape</a:t>
            </a:r>
            <a:r>
              <a:rPr lang="en-US" sz="3000" dirty="0"/>
              <a:t> Automation Workflow was implemented about 7 years ago and dramatically reduced LC/MS run time versus a standard HPLC and autosampler configuration</a:t>
            </a:r>
          </a:p>
          <a:p>
            <a:endParaRPr lang="en-US" sz="3000" dirty="0"/>
          </a:p>
          <a:p>
            <a:r>
              <a:rPr lang="en-US" sz="3000" dirty="0"/>
              <a:t>For the first time a ZenoTOF 7600 has been integrated with a LS-1 autosampler</a:t>
            </a:r>
          </a:p>
          <a:p>
            <a:endParaRPr lang="en-US" sz="3000" dirty="0"/>
          </a:p>
          <a:p>
            <a:r>
              <a:rPr lang="en-US" sz="3000" dirty="0"/>
              <a:t>The new ZenoTOF 7600 tuneless workflow has been successfully applied to in vitro permeability and efflux transporter studies</a:t>
            </a:r>
          </a:p>
          <a:p>
            <a:endParaRPr lang="en-US" sz="3000" dirty="0"/>
          </a:p>
          <a:p>
            <a:r>
              <a:rPr lang="en-US" sz="3000" dirty="0"/>
              <a:t>The tuneless workflow has decreased hands-on preparation time and tune failures</a:t>
            </a:r>
          </a:p>
          <a:p>
            <a:endParaRPr lang="en-US" sz="3000" dirty="0"/>
          </a:p>
          <a:p>
            <a:r>
              <a:rPr lang="en-US" sz="3000" dirty="0"/>
              <a:t>The tuneless workflow is robust and results are similar to or better than those obtained using our QTRAP4500 DiscoveryQuant/</a:t>
            </a:r>
            <a:r>
              <a:rPr lang="en-US" sz="3000" dirty="0" err="1"/>
              <a:t>LeadScape</a:t>
            </a:r>
            <a:endParaRPr lang="en-US" sz="3000" dirty="0"/>
          </a:p>
          <a:p>
            <a:endParaRPr lang="en-US" sz="3000" dirty="0"/>
          </a:p>
          <a:p>
            <a:r>
              <a:rPr lang="en-US" sz="3000" dirty="0"/>
              <a:t>Since implementation 6 months ago, &gt;1200 compounds have been tested using the tuneless workflow</a:t>
            </a:r>
            <a:endParaRPr lang="en-US" sz="3200" dirty="0"/>
          </a:p>
        </p:txBody>
      </p:sp>
      <p:sp>
        <p:nvSpPr>
          <p:cNvPr id="2052" name="Rectangle 4"/>
          <p:cNvSpPr>
            <a:spLocks noChangeArrowheads="1"/>
          </p:cNvSpPr>
          <p:nvPr/>
        </p:nvSpPr>
        <p:spPr bwMode="auto">
          <a:xfrm>
            <a:off x="5486400" y="121340"/>
            <a:ext cx="40233599" cy="3476465"/>
          </a:xfrm>
          <a:prstGeom prst="rect">
            <a:avLst/>
          </a:prstGeom>
          <a:noFill/>
          <a:ln w="9525">
            <a:noFill/>
            <a:miter lim="800000"/>
            <a:headEnd/>
            <a:tailEnd/>
          </a:ln>
        </p:spPr>
        <p:txBody>
          <a:bodyPr wrap="square" anchor="ctr">
            <a:spAutoFit/>
          </a:bodyPr>
          <a:lstStyle/>
          <a:p>
            <a:pPr marL="0" marR="0" algn="ctr">
              <a:lnSpc>
                <a:spcPct val="107000"/>
              </a:lnSpc>
              <a:spcBef>
                <a:spcPts val="0"/>
              </a:spcBef>
              <a:spcAft>
                <a:spcPts val="800"/>
              </a:spcAft>
            </a:pPr>
            <a:r>
              <a:rPr lang="en-US" sz="6600" b="1" kern="100" dirty="0">
                <a:effectLst/>
                <a:latin typeface="Calibri" panose="020F0502020204030204" pitchFamily="34" charset="0"/>
                <a:ea typeface="Malgun Gothic" panose="020B0503020000020004" pitchFamily="34" charset="-127"/>
                <a:cs typeface="Times New Roman" panose="02020603050405020304" pitchFamily="18" charset="0"/>
              </a:rPr>
              <a:t>Implementation Study: Quantitative Tuneless High Resolution LC/MS workflows for improved assay productivity and success for ADME permeability studies.</a:t>
            </a:r>
          </a:p>
          <a:p>
            <a:pPr algn="ctr">
              <a:spcBef>
                <a:spcPts val="0"/>
              </a:spcBef>
              <a:spcAft>
                <a:spcPts val="0"/>
              </a:spcAft>
            </a:pPr>
            <a:r>
              <a:rPr lang="en-US" sz="3600" dirty="0">
                <a:latin typeface="Calibri" panose="020F0502020204030204" pitchFamily="34" charset="0"/>
                <a:cs typeface="Calibri" panose="020F0502020204030204" pitchFamily="34" charset="0"/>
              </a:rPr>
              <a:t>Emile Plise</a:t>
            </a:r>
            <a:r>
              <a:rPr lang="en-US" sz="3600" baseline="36000" dirty="0">
                <a:latin typeface="Calibri" panose="020F0502020204030204" pitchFamily="34" charset="0"/>
                <a:cs typeface="Calibri" panose="020F0502020204030204" pitchFamily="34" charset="0"/>
              </a:rPr>
              <a:t>1</a:t>
            </a:r>
            <a:r>
              <a:rPr lang="en-US" sz="3600" dirty="0">
                <a:latin typeface="Calibri" panose="020F0502020204030204" pitchFamily="34" charset="0"/>
                <a:cs typeface="Calibri" panose="020F0502020204030204" pitchFamily="34" charset="0"/>
              </a:rPr>
              <a:t>, Christopher Chhin</a:t>
            </a:r>
            <a:r>
              <a:rPr lang="en-US" sz="3600" baseline="36000" dirty="0">
                <a:latin typeface="Calibri" panose="020F0502020204030204" pitchFamily="34" charset="0"/>
                <a:cs typeface="Calibri" panose="020F0502020204030204" pitchFamily="34" charset="0"/>
              </a:rPr>
              <a:t>1</a:t>
            </a:r>
            <a:r>
              <a:rPr lang="en-US" sz="3600" dirty="0">
                <a:latin typeface="Calibri" panose="020F0502020204030204" pitchFamily="34" charset="0"/>
                <a:cs typeface="Calibri" panose="020F0502020204030204" pitchFamily="34" charset="0"/>
              </a:rPr>
              <a:t>, Jamie Jorski</a:t>
            </a:r>
            <a:r>
              <a:rPr lang="en-US" sz="3600" baseline="36000" dirty="0">
                <a:latin typeface="Calibri" panose="020F0502020204030204" pitchFamily="34" charset="0"/>
                <a:cs typeface="Calibri" panose="020F0502020204030204" pitchFamily="34" charset="0"/>
              </a:rPr>
              <a:t>1</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Liuxi</a:t>
            </a:r>
            <a:r>
              <a:rPr lang="en-US" sz="3600" dirty="0">
                <a:latin typeface="Calibri" panose="020F0502020204030204" pitchFamily="34" charset="0"/>
                <a:cs typeface="Calibri" panose="020F0502020204030204" pitchFamily="34" charset="0"/>
              </a:rPr>
              <a:t> Chen</a:t>
            </a:r>
            <a:r>
              <a:rPr lang="en-US" sz="3600" baseline="30000" dirty="0">
                <a:latin typeface="Calibri" panose="020F0502020204030204" pitchFamily="34" charset="0"/>
                <a:cs typeface="Calibri" panose="020F0502020204030204" pitchFamily="34" charset="0"/>
              </a:rPr>
              <a:t>1</a:t>
            </a:r>
            <a:r>
              <a:rPr lang="en-US" sz="3600" dirty="0">
                <a:latin typeface="Calibri" panose="020F0502020204030204" pitchFamily="34" charset="0"/>
                <a:cs typeface="Calibri" panose="020F0502020204030204" pitchFamily="34" charset="0"/>
              </a:rPr>
              <a:t>, Loren Olson</a:t>
            </a:r>
            <a:r>
              <a:rPr lang="en-US" sz="3600" baseline="36000" dirty="0">
                <a:latin typeface="Calibri" panose="020F0502020204030204" pitchFamily="34" charset="0"/>
                <a:cs typeface="Calibri" panose="020F0502020204030204" pitchFamily="34" charset="0"/>
              </a:rPr>
              <a:t>2</a:t>
            </a:r>
            <a:r>
              <a:rPr lang="en-US" sz="3600" dirty="0">
                <a:latin typeface="Calibri" panose="020F0502020204030204" pitchFamily="34" charset="0"/>
                <a:cs typeface="Calibri" panose="020F0502020204030204" pitchFamily="34" charset="0"/>
              </a:rPr>
              <a:t>, Jeremy Lawton</a:t>
            </a:r>
            <a:r>
              <a:rPr lang="en-US" sz="3600" baseline="36000" dirty="0">
                <a:latin typeface="Calibri" panose="020F0502020204030204" pitchFamily="34" charset="0"/>
                <a:cs typeface="Calibri" panose="020F0502020204030204" pitchFamily="34" charset="0"/>
              </a:rPr>
              <a:t>2</a:t>
            </a:r>
            <a:r>
              <a:rPr lang="en-US" sz="3600" dirty="0">
                <a:latin typeface="Calibri" panose="020F0502020204030204" pitchFamily="34" charset="0"/>
                <a:cs typeface="Calibri" panose="020F0502020204030204" pitchFamily="34" charset="0"/>
              </a:rPr>
              <a:t>, Steve Ainley</a:t>
            </a:r>
            <a:r>
              <a:rPr lang="en-US" sz="3600" baseline="36000" dirty="0">
                <a:latin typeface="Calibri" panose="020F0502020204030204" pitchFamily="34" charset="0"/>
                <a:cs typeface="Calibri" panose="020F0502020204030204" pitchFamily="34" charset="0"/>
              </a:rPr>
              <a:t>3</a:t>
            </a:r>
            <a:r>
              <a:rPr lang="en-US" sz="3600" dirty="0">
                <a:latin typeface="Calibri" panose="020F0502020204030204" pitchFamily="34" charset="0"/>
                <a:cs typeface="Calibri" panose="020F0502020204030204" pitchFamily="34" charset="0"/>
              </a:rPr>
              <a:t>, Wayne Lootsma</a:t>
            </a:r>
            <a:r>
              <a:rPr lang="en-US" sz="3600" baseline="36000" dirty="0">
                <a:latin typeface="Calibri" panose="020F0502020204030204" pitchFamily="34" charset="0"/>
                <a:cs typeface="Calibri" panose="020F0502020204030204" pitchFamily="34" charset="0"/>
              </a:rPr>
              <a:t>3</a:t>
            </a:r>
            <a:r>
              <a:rPr lang="en-US" sz="3600" dirty="0">
                <a:latin typeface="Calibri" panose="020F0502020204030204" pitchFamily="34" charset="0"/>
                <a:cs typeface="Calibri" panose="020F0502020204030204" pitchFamily="34" charset="0"/>
              </a:rPr>
              <a:t>, Laurent Salphati</a:t>
            </a:r>
            <a:r>
              <a:rPr lang="en-US" sz="3600" baseline="30000" dirty="0">
                <a:latin typeface="Calibri" panose="020F0502020204030204" pitchFamily="34" charset="0"/>
                <a:cs typeface="Calibri" panose="020F0502020204030204" pitchFamily="34" charset="0"/>
              </a:rPr>
              <a:t>1</a:t>
            </a:r>
          </a:p>
          <a:p>
            <a:pPr algn="ctr">
              <a:spcBef>
                <a:spcPts val="0"/>
              </a:spcBef>
              <a:spcAft>
                <a:spcPts val="0"/>
              </a:spcAft>
            </a:pPr>
            <a:r>
              <a:rPr lang="en-US" sz="3600" baseline="36000" dirty="0">
                <a:latin typeface="Calibri" panose="020F0502020204030204" pitchFamily="34" charset="0"/>
                <a:cs typeface="Calibri" panose="020F0502020204030204" pitchFamily="34" charset="0"/>
              </a:rPr>
              <a:t>1</a:t>
            </a:r>
            <a:r>
              <a:rPr lang="en-US" sz="3600" dirty="0">
                <a:latin typeface="Calibri" panose="020F0502020204030204" pitchFamily="34" charset="0"/>
                <a:cs typeface="Calibri" panose="020F0502020204030204" pitchFamily="34" charset="0"/>
              </a:rPr>
              <a:t>Genentech Inc., South San Francisco, CA, </a:t>
            </a:r>
            <a:r>
              <a:rPr lang="en-US" sz="3600" baseline="36000" dirty="0">
                <a:latin typeface="Calibri" panose="020F0502020204030204" pitchFamily="34" charset="0"/>
                <a:cs typeface="Calibri" panose="020F0502020204030204" pitchFamily="34" charset="0"/>
              </a:rPr>
              <a:t>2</a:t>
            </a:r>
            <a:r>
              <a:rPr lang="en-US" sz="3600" dirty="0">
                <a:latin typeface="Calibri" panose="020F0502020204030204" pitchFamily="34" charset="0"/>
                <a:cs typeface="Calibri" panose="020F0502020204030204" pitchFamily="34" charset="0"/>
              </a:rPr>
              <a:t>Sciex, Concord, ON, Canada </a:t>
            </a:r>
            <a:r>
              <a:rPr lang="en-US" sz="3600" baseline="36000" dirty="0">
                <a:latin typeface="Calibri" panose="020F0502020204030204" pitchFamily="34" charset="0"/>
                <a:cs typeface="Calibri" panose="020F0502020204030204" pitchFamily="34" charset="0"/>
              </a:rPr>
              <a:t>3</a:t>
            </a:r>
            <a:r>
              <a:rPr lang="en-US" sz="3600" dirty="0">
                <a:latin typeface="Calibri" panose="020F0502020204030204" pitchFamily="34" charset="0"/>
                <a:cs typeface="Calibri" panose="020F0502020204030204" pitchFamily="34" charset="0"/>
              </a:rPr>
              <a:t>Sound Analytics, Deep River, CT</a:t>
            </a:r>
            <a:endParaRPr lang="en-US" sz="3600" b="1" i="1" dirty="0">
              <a:latin typeface="Calibri" panose="020F0502020204030204" pitchFamily="34" charset="0"/>
              <a:cs typeface="Calibri" panose="020F0502020204030204" pitchFamily="34" charset="0"/>
            </a:endParaRPr>
          </a:p>
        </p:txBody>
      </p:sp>
      <p:sp>
        <p:nvSpPr>
          <p:cNvPr id="37" name="Rectangle 36">
            <a:extLst>
              <a:ext uri="{FF2B5EF4-FFF2-40B4-BE49-F238E27FC236}">
                <a16:creationId xmlns:a16="http://schemas.microsoft.com/office/drawing/2014/main" id="{61FA109E-85C9-42A4-8C34-081861FC9DFB}"/>
              </a:ext>
            </a:extLst>
          </p:cNvPr>
          <p:cNvSpPr/>
          <p:nvPr/>
        </p:nvSpPr>
        <p:spPr>
          <a:xfrm>
            <a:off x="19768524" y="8376485"/>
            <a:ext cx="2129726" cy="204656"/>
          </a:xfrm>
          <a:prstGeom prst="rect">
            <a:avLst/>
          </a:prstGeom>
          <a:solidFill>
            <a:sysClr val="window" lastClr="FFFFFF"/>
          </a:solidFill>
          <a:ln w="12700" cap="flat" cmpd="sng" algn="ctr">
            <a:noFill/>
            <a:prstDash val="solid"/>
            <a:miter lim="800000"/>
          </a:ln>
          <a:effectLst/>
        </p:spPr>
        <p:txBody>
          <a:bodyPr rtlCol="0" anchor="ctr"/>
          <a:lstStyle/>
          <a:p>
            <a:pPr algn="ctr" defTabSz="914380" fontAlgn="auto">
              <a:spcBef>
                <a:spcPts val="0"/>
              </a:spcBef>
              <a:spcAft>
                <a:spcPts val="0"/>
              </a:spcAft>
            </a:pPr>
            <a:endParaRPr lang="en-US" kern="0">
              <a:solidFill>
                <a:prstClr val="white"/>
              </a:solidFill>
              <a:latin typeface="Calibri" panose="020F0502020204030204"/>
            </a:endParaRPr>
          </a:p>
        </p:txBody>
      </p:sp>
      <p:sp>
        <p:nvSpPr>
          <p:cNvPr id="39" name="Shape 38">
            <a:extLst>
              <a:ext uri="{FF2B5EF4-FFF2-40B4-BE49-F238E27FC236}">
                <a16:creationId xmlns:a16="http://schemas.microsoft.com/office/drawing/2014/main" id="{DBDDB76D-F3B1-4B4E-A934-292695276871}"/>
              </a:ext>
            </a:extLst>
          </p:cNvPr>
          <p:cNvSpPr/>
          <p:nvPr/>
        </p:nvSpPr>
        <p:spPr bwMode="auto">
          <a:xfrm>
            <a:off x="21753585" y="7625480"/>
            <a:ext cx="102657" cy="456535"/>
          </a:xfrm>
          <a:prstGeom prst="rect">
            <a:avLst/>
          </a:prstGeom>
          <a:ln w="12700">
            <a:miter lim="400000"/>
          </a:ln>
        </p:spPr>
        <p:txBody>
          <a:bodyPr wrap="none" lIns="50800" tIns="50800" rIns="50800" bIns="50800" anchor="ctr">
            <a:spAutoFit/>
          </a:bodyPr>
          <a:lstStyle/>
          <a:p>
            <a:pPr algn="ctr" defTabSz="584188" fontAlgn="auto">
              <a:spcBef>
                <a:spcPts val="0"/>
              </a:spcBef>
              <a:spcAft>
                <a:spcPts val="0"/>
              </a:spcAft>
              <a:defRPr sz="1800"/>
            </a:pPr>
            <a:endParaRPr sz="2300" kern="0" dirty="0">
              <a:solidFill>
                <a:sysClr val="windowText" lastClr="000000"/>
              </a:solidFill>
              <a:latin typeface="Helvetica Light"/>
              <a:ea typeface="Helvetica Light"/>
              <a:cs typeface="Helvetica Light"/>
              <a:sym typeface="Helvetica Light"/>
            </a:endParaRPr>
          </a:p>
        </p:txBody>
      </p:sp>
      <p:pic>
        <p:nvPicPr>
          <p:cNvPr id="11" name="Picture 10">
            <a:extLst>
              <a:ext uri="{FF2B5EF4-FFF2-40B4-BE49-F238E27FC236}">
                <a16:creationId xmlns:a16="http://schemas.microsoft.com/office/drawing/2014/main" id="{65A12F9E-76CE-45D7-9811-9E9AD0B9C163}"/>
              </a:ext>
            </a:extLst>
          </p:cNvPr>
          <p:cNvPicPr>
            <a:picLocks noChangeAspect="1"/>
          </p:cNvPicPr>
          <p:nvPr/>
        </p:nvPicPr>
        <p:blipFill>
          <a:blip r:embed="rId4"/>
          <a:stretch>
            <a:fillRect/>
          </a:stretch>
        </p:blipFill>
        <p:spPr>
          <a:xfrm>
            <a:off x="5881742" y="21610722"/>
            <a:ext cx="8733290" cy="5534354"/>
          </a:xfrm>
          <a:prstGeom prst="rect">
            <a:avLst/>
          </a:prstGeom>
        </p:spPr>
      </p:pic>
      <p:sp>
        <p:nvSpPr>
          <p:cNvPr id="8128" name="Shape 32">
            <a:extLst>
              <a:ext uri="{FF2B5EF4-FFF2-40B4-BE49-F238E27FC236}">
                <a16:creationId xmlns:a16="http://schemas.microsoft.com/office/drawing/2014/main" id="{5F266BFE-FA71-416E-A32C-242865F80191}"/>
              </a:ext>
            </a:extLst>
          </p:cNvPr>
          <p:cNvSpPr/>
          <p:nvPr/>
        </p:nvSpPr>
        <p:spPr bwMode="auto">
          <a:xfrm>
            <a:off x="618987" y="27661781"/>
            <a:ext cx="5538327" cy="5047536"/>
          </a:xfrm>
          <a:prstGeom prst="rect">
            <a:avLst/>
          </a:prstGeom>
          <a:ln w="12700">
            <a:miter lim="400000"/>
          </a:ln>
        </p:spPr>
        <p:txBody>
          <a:bodyPr wrap="square" lIns="0" tIns="0" rIns="0" bIns="0">
            <a:spAutoFit/>
          </a:bodyPr>
          <a:lstStyle/>
          <a:p>
            <a:pPr>
              <a:defRPr sz="1800"/>
            </a:pPr>
            <a:r>
              <a:rPr lang="en-US" sz="4000" b="1" u="sng" kern="0" dirty="0">
                <a:solidFill>
                  <a:sysClr val="windowText" lastClr="000000"/>
                </a:solidFill>
                <a:latin typeface="+mj-lt"/>
                <a:ea typeface="Calibri"/>
                <a:cs typeface="Calibri"/>
                <a:sym typeface="Calibri"/>
              </a:rPr>
              <a:t>Figure 2</a:t>
            </a:r>
          </a:p>
          <a:p>
            <a:pPr marL="457200" indent="-457200">
              <a:buFont typeface="Arial" panose="020B0604020202020204" pitchFamily="34" charset="0"/>
              <a:buChar char="•"/>
              <a:defRPr sz="1800"/>
            </a:pPr>
            <a:r>
              <a:rPr lang="en-US" sz="3200" kern="0" dirty="0">
                <a:solidFill>
                  <a:sysClr val="windowText" lastClr="000000"/>
                </a:solidFill>
                <a:latin typeface="+mj-lt"/>
                <a:ea typeface="Calibri"/>
                <a:cs typeface="Calibri"/>
                <a:sym typeface="Calibri"/>
              </a:rPr>
              <a:t>Dual-Stream LC/MS, 1 min cycle time per channel. </a:t>
            </a:r>
          </a:p>
          <a:p>
            <a:pPr marL="457200" indent="-457200">
              <a:buFont typeface="Arial" panose="020B0604020202020204" pitchFamily="34" charset="0"/>
              <a:buChar char="•"/>
              <a:defRPr sz="1800"/>
            </a:pPr>
            <a:r>
              <a:rPr lang="en-US" sz="3200" kern="0" dirty="0">
                <a:solidFill>
                  <a:sysClr val="windowText" lastClr="000000"/>
                </a:solidFill>
                <a:latin typeface="+mj-lt"/>
                <a:ea typeface="Calibri"/>
                <a:cs typeface="Calibri"/>
                <a:sym typeface="Calibri"/>
              </a:rPr>
              <a:t>CH1/ CH2 Injections are offset by 30 sec.  </a:t>
            </a:r>
          </a:p>
          <a:p>
            <a:pPr marL="457200" indent="-457200">
              <a:buFont typeface="Arial" panose="020B0604020202020204" pitchFamily="34" charset="0"/>
              <a:buChar char="•"/>
              <a:defRPr sz="1800"/>
            </a:pPr>
            <a:r>
              <a:rPr lang="en-US" sz="3200" kern="0" dirty="0">
                <a:solidFill>
                  <a:sysClr val="windowText" lastClr="000000"/>
                </a:solidFill>
                <a:latin typeface="+mj-lt"/>
                <a:ea typeface="Calibri"/>
                <a:cs typeface="Calibri"/>
                <a:sym typeface="Calibri"/>
              </a:rPr>
              <a:t>Flowrate was 0.85 mL/min. Halo 2X20mm, C18, 2.7µm.</a:t>
            </a:r>
          </a:p>
          <a:p>
            <a:pPr marL="457200" indent="-457200">
              <a:buFont typeface="Arial" panose="020B0604020202020204" pitchFamily="34" charset="0"/>
              <a:buChar char="•"/>
              <a:defRPr sz="1800"/>
            </a:pPr>
            <a:r>
              <a:rPr lang="en-US" sz="3200" kern="0" dirty="0">
                <a:solidFill>
                  <a:sysClr val="windowText" lastClr="000000"/>
                </a:solidFill>
                <a:latin typeface="+mj-lt"/>
                <a:ea typeface="Calibri"/>
                <a:cs typeface="Calibri"/>
                <a:sym typeface="Calibri"/>
              </a:rPr>
              <a:t>30 second acquisition per sample</a:t>
            </a:r>
          </a:p>
          <a:p>
            <a:pPr marL="457200" indent="-457200">
              <a:buFont typeface="Arial" panose="020B0604020202020204" pitchFamily="34" charset="0"/>
              <a:buChar char="•"/>
              <a:defRPr sz="1800"/>
            </a:pPr>
            <a:endParaRPr lang="en-US" sz="3200" kern="0" dirty="0">
              <a:solidFill>
                <a:sysClr val="windowText" lastClr="000000"/>
              </a:solidFill>
              <a:latin typeface="+mj-lt"/>
              <a:ea typeface="Calibri"/>
              <a:cs typeface="Calibri"/>
              <a:sym typeface="Calibri"/>
            </a:endParaRPr>
          </a:p>
        </p:txBody>
      </p:sp>
      <p:pic>
        <p:nvPicPr>
          <p:cNvPr id="8" name="Picture 7">
            <a:extLst>
              <a:ext uri="{FF2B5EF4-FFF2-40B4-BE49-F238E27FC236}">
                <a16:creationId xmlns:a16="http://schemas.microsoft.com/office/drawing/2014/main" id="{8F1D0122-E5EA-F6C8-77BC-BC57CD3A48EE}"/>
              </a:ext>
            </a:extLst>
          </p:cNvPr>
          <p:cNvPicPr>
            <a:picLocks noChangeAspect="1"/>
          </p:cNvPicPr>
          <p:nvPr/>
        </p:nvPicPr>
        <p:blipFill>
          <a:blip r:embed="rId5"/>
          <a:stretch>
            <a:fillRect/>
          </a:stretch>
        </p:blipFill>
        <p:spPr>
          <a:xfrm>
            <a:off x="41027274" y="13115961"/>
            <a:ext cx="9583085" cy="5828639"/>
          </a:xfrm>
          <a:prstGeom prst="rect">
            <a:avLst/>
          </a:prstGeom>
        </p:spPr>
      </p:pic>
      <p:sp>
        <p:nvSpPr>
          <p:cNvPr id="10" name="TextBox 9">
            <a:extLst>
              <a:ext uri="{FF2B5EF4-FFF2-40B4-BE49-F238E27FC236}">
                <a16:creationId xmlns:a16="http://schemas.microsoft.com/office/drawing/2014/main" id="{9FBC89D3-3DF9-7794-CC92-F1B1A27EB5A7}"/>
              </a:ext>
            </a:extLst>
          </p:cNvPr>
          <p:cNvSpPr txBox="1"/>
          <p:nvPr/>
        </p:nvSpPr>
        <p:spPr>
          <a:xfrm>
            <a:off x="385878" y="5150446"/>
            <a:ext cx="13750960" cy="8118761"/>
          </a:xfrm>
          <a:prstGeom prst="rect">
            <a:avLst/>
          </a:prstGeom>
          <a:noFill/>
        </p:spPr>
        <p:txBody>
          <a:bodyPr wrap="square">
            <a:spAutoFit/>
          </a:bodyPr>
          <a:lstStyle/>
          <a:p>
            <a:pPr marL="0" marR="0" algn="just">
              <a:lnSpc>
                <a:spcPct val="107000"/>
              </a:lnSpc>
              <a:spcBef>
                <a:spcPts val="0"/>
              </a:spcBef>
              <a:spcAft>
                <a:spcPts val="800"/>
              </a:spcAft>
            </a:pPr>
            <a:r>
              <a:rPr lang="en-US" sz="3500" kern="100" dirty="0">
                <a:effectLst/>
                <a:latin typeface="+mj-lt"/>
                <a:ea typeface="Malgun Gothic" panose="020B0503020000020004" pitchFamily="34" charset="-127"/>
                <a:cs typeface="Times New Roman" panose="02020603050405020304" pitchFamily="18" charset="0"/>
              </a:rPr>
              <a:t>Traditionally in ADME/PK environments discovery NCE’s are submitted to several in vitro ADME assays to predict drug-ability and choose leads for subsequent in vivo studies. LC/MS/MS is commonly used to quantitatively measure these NCE’s which necessitates method development for selected reaction monitoring (SRM/MRM) on large numbers of compounds. Over time, improvements in automation and algorithm design have increased the productivity and success rate of ADME assays, but new modalities and increasing performance demands continue to present challenges. In particular, difficult to fragment, large “small molecules”, and cyclic moieties are challenging classes that tend to have poor success rate in automated MRM tune approaches. Here we study the feasibility of using HRMS for quantitation of ADME permeability samples.</a:t>
            </a:r>
          </a:p>
        </p:txBody>
      </p:sp>
      <p:pic>
        <p:nvPicPr>
          <p:cNvPr id="13" name="Picture 12">
            <a:extLst>
              <a:ext uri="{FF2B5EF4-FFF2-40B4-BE49-F238E27FC236}">
                <a16:creationId xmlns:a16="http://schemas.microsoft.com/office/drawing/2014/main" id="{E362734D-3D74-8C6D-1D18-EFFFAD95FE57}"/>
              </a:ext>
            </a:extLst>
          </p:cNvPr>
          <p:cNvPicPr>
            <a:picLocks noChangeAspect="1"/>
          </p:cNvPicPr>
          <p:nvPr/>
        </p:nvPicPr>
        <p:blipFill>
          <a:blip r:embed="rId6"/>
          <a:stretch>
            <a:fillRect/>
          </a:stretch>
        </p:blipFill>
        <p:spPr>
          <a:xfrm>
            <a:off x="42929386" y="4527718"/>
            <a:ext cx="7732672" cy="5878409"/>
          </a:xfrm>
          <a:prstGeom prst="rect">
            <a:avLst/>
          </a:prstGeom>
        </p:spPr>
      </p:pic>
      <p:sp>
        <p:nvSpPr>
          <p:cNvPr id="15" name="Rectangle 14">
            <a:extLst>
              <a:ext uri="{FF2B5EF4-FFF2-40B4-BE49-F238E27FC236}">
                <a16:creationId xmlns:a16="http://schemas.microsoft.com/office/drawing/2014/main" id="{5A03AE4D-EFA5-8FDF-33AB-9A48E5861551}"/>
              </a:ext>
            </a:extLst>
          </p:cNvPr>
          <p:cNvSpPr/>
          <p:nvPr/>
        </p:nvSpPr>
        <p:spPr>
          <a:xfrm>
            <a:off x="24818532" y="4393392"/>
            <a:ext cx="26001988" cy="8282874"/>
          </a:xfrm>
          <a:prstGeom prst="rect">
            <a:avLst/>
          </a:pr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27FA0A5-AE67-F348-DFD1-7DC2E008442B}"/>
              </a:ext>
            </a:extLst>
          </p:cNvPr>
          <p:cNvSpPr/>
          <p:nvPr/>
        </p:nvSpPr>
        <p:spPr>
          <a:xfrm>
            <a:off x="24818534" y="12966536"/>
            <a:ext cx="26001988" cy="8109831"/>
          </a:xfrm>
          <a:prstGeom prst="rect">
            <a:avLst/>
          </a:prstGeom>
          <a:noFill/>
          <a:ln w="19050">
            <a:solidFill>
              <a:srgbClr val="0093CF"/>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190951B-9B44-C0EE-4704-E9B9FBEEAFE0}"/>
              </a:ext>
            </a:extLst>
          </p:cNvPr>
          <p:cNvSpPr txBox="1"/>
          <p:nvPr/>
        </p:nvSpPr>
        <p:spPr>
          <a:xfrm>
            <a:off x="25077267" y="4436940"/>
            <a:ext cx="15458591" cy="707886"/>
          </a:xfrm>
          <a:prstGeom prst="rect">
            <a:avLst/>
          </a:prstGeom>
          <a:noFill/>
        </p:spPr>
        <p:txBody>
          <a:bodyPr wrap="none" rtlCol="0">
            <a:spAutoFit/>
          </a:bodyPr>
          <a:lstStyle/>
          <a:p>
            <a:r>
              <a:rPr lang="en-US" sz="4000" b="1" dirty="0">
                <a:solidFill>
                  <a:srgbClr val="C00000"/>
                </a:solidFill>
              </a:rPr>
              <a:t>QTRAP4500 DiscoveryQuant/</a:t>
            </a:r>
            <a:r>
              <a:rPr lang="en-US" sz="4000" b="1" dirty="0" err="1">
                <a:solidFill>
                  <a:srgbClr val="C00000"/>
                </a:solidFill>
              </a:rPr>
              <a:t>LeadScape</a:t>
            </a:r>
            <a:r>
              <a:rPr lang="en-US" sz="4000" b="1" dirty="0">
                <a:solidFill>
                  <a:srgbClr val="C00000"/>
                </a:solidFill>
              </a:rPr>
              <a:t> Automation Workflow</a:t>
            </a:r>
          </a:p>
        </p:txBody>
      </p:sp>
      <p:sp>
        <p:nvSpPr>
          <p:cNvPr id="24" name="TextBox 23">
            <a:extLst>
              <a:ext uri="{FF2B5EF4-FFF2-40B4-BE49-F238E27FC236}">
                <a16:creationId xmlns:a16="http://schemas.microsoft.com/office/drawing/2014/main" id="{3EF167E4-21A3-562D-CC57-6ACAD947B8D2}"/>
              </a:ext>
            </a:extLst>
          </p:cNvPr>
          <p:cNvSpPr txBox="1"/>
          <p:nvPr/>
        </p:nvSpPr>
        <p:spPr>
          <a:xfrm>
            <a:off x="25432347" y="13154952"/>
            <a:ext cx="8787406" cy="707886"/>
          </a:xfrm>
          <a:prstGeom prst="rect">
            <a:avLst/>
          </a:prstGeom>
          <a:noFill/>
        </p:spPr>
        <p:txBody>
          <a:bodyPr wrap="none" rtlCol="0">
            <a:spAutoFit/>
          </a:bodyPr>
          <a:lstStyle/>
          <a:p>
            <a:r>
              <a:rPr lang="en-US" sz="4000" b="1" dirty="0">
                <a:solidFill>
                  <a:srgbClr val="0093CF"/>
                </a:solidFill>
              </a:rPr>
              <a:t>ZenoTOF 7600 Tuneless Workflow</a:t>
            </a:r>
          </a:p>
        </p:txBody>
      </p:sp>
      <p:grpSp>
        <p:nvGrpSpPr>
          <p:cNvPr id="25" name="Group 24">
            <a:extLst>
              <a:ext uri="{FF2B5EF4-FFF2-40B4-BE49-F238E27FC236}">
                <a16:creationId xmlns:a16="http://schemas.microsoft.com/office/drawing/2014/main" id="{A80D8ED4-5FA0-C601-10C5-90945AA51909}"/>
              </a:ext>
            </a:extLst>
          </p:cNvPr>
          <p:cNvGrpSpPr/>
          <p:nvPr/>
        </p:nvGrpSpPr>
        <p:grpSpPr>
          <a:xfrm>
            <a:off x="39992523" y="5361130"/>
            <a:ext cx="2294584" cy="1582569"/>
            <a:chOff x="16783644" y="5936055"/>
            <a:chExt cx="3525400" cy="2818211"/>
          </a:xfrm>
        </p:grpSpPr>
        <p:pic>
          <p:nvPicPr>
            <p:cNvPr id="26" name="Picture 25">
              <a:extLst>
                <a:ext uri="{FF2B5EF4-FFF2-40B4-BE49-F238E27FC236}">
                  <a16:creationId xmlns:a16="http://schemas.microsoft.com/office/drawing/2014/main" id="{F8D8F404-2D97-8927-E00D-13F7D7569D19}"/>
                </a:ext>
              </a:extLst>
            </p:cNvPr>
            <p:cNvPicPr>
              <a:picLocks noChangeAspect="1"/>
            </p:cNvPicPr>
            <p:nvPr/>
          </p:nvPicPr>
          <p:blipFill>
            <a:blip r:embed="rId7"/>
            <a:stretch>
              <a:fillRect/>
            </a:stretch>
          </p:blipFill>
          <p:spPr>
            <a:xfrm>
              <a:off x="18024128" y="5936055"/>
              <a:ext cx="2284916" cy="2818211"/>
            </a:xfrm>
            <a:prstGeom prst="rect">
              <a:avLst/>
            </a:prstGeom>
          </p:spPr>
        </p:pic>
        <p:pic>
          <p:nvPicPr>
            <p:cNvPr id="27" name="Picture 26">
              <a:extLst>
                <a:ext uri="{FF2B5EF4-FFF2-40B4-BE49-F238E27FC236}">
                  <a16:creationId xmlns:a16="http://schemas.microsoft.com/office/drawing/2014/main" id="{E514C743-7E12-CEA8-80B1-7A138175E9E6}"/>
                </a:ext>
              </a:extLst>
            </p:cNvPr>
            <p:cNvPicPr>
              <a:picLocks noChangeAspect="1"/>
            </p:cNvPicPr>
            <p:nvPr/>
          </p:nvPicPr>
          <p:blipFill>
            <a:blip r:embed="rId8"/>
            <a:stretch>
              <a:fillRect/>
            </a:stretch>
          </p:blipFill>
          <p:spPr>
            <a:xfrm>
              <a:off x="16783644" y="6225999"/>
              <a:ext cx="1575364" cy="1583086"/>
            </a:xfrm>
            <a:prstGeom prst="rect">
              <a:avLst/>
            </a:prstGeom>
          </p:spPr>
        </p:pic>
      </p:grpSp>
      <p:pic>
        <p:nvPicPr>
          <p:cNvPr id="29" name="Picture 3">
            <a:extLst>
              <a:ext uri="{FF2B5EF4-FFF2-40B4-BE49-F238E27FC236}">
                <a16:creationId xmlns:a16="http://schemas.microsoft.com/office/drawing/2014/main" id="{76619245-15BD-0DFB-AD39-D06D13A9630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202343" y="7555872"/>
            <a:ext cx="3195152" cy="1939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130" name="Shape 32">
            <a:extLst>
              <a:ext uri="{FF2B5EF4-FFF2-40B4-BE49-F238E27FC236}">
                <a16:creationId xmlns:a16="http://schemas.microsoft.com/office/drawing/2014/main" id="{EE1A1D38-7876-CE66-7E35-D2F202350525}"/>
              </a:ext>
            </a:extLst>
          </p:cNvPr>
          <p:cNvSpPr/>
          <p:nvPr/>
        </p:nvSpPr>
        <p:spPr bwMode="auto">
          <a:xfrm>
            <a:off x="43208568" y="10433540"/>
            <a:ext cx="7477809" cy="2585323"/>
          </a:xfrm>
          <a:prstGeom prst="rect">
            <a:avLst/>
          </a:prstGeom>
          <a:ln w="12700">
            <a:miter lim="400000"/>
          </a:ln>
        </p:spPr>
        <p:txBody>
          <a:bodyPr wrap="square" lIns="0" tIns="0" rIns="0" bIns="0">
            <a:spAutoFit/>
          </a:bodyPr>
          <a:lstStyle/>
          <a:p>
            <a:pPr algn="ctr">
              <a:defRPr sz="1800"/>
            </a:pPr>
            <a:r>
              <a:rPr lang="en-US" sz="4000" b="1" u="sng" kern="0" dirty="0">
                <a:solidFill>
                  <a:sysClr val="windowText" lastClr="000000"/>
                </a:solidFill>
                <a:latin typeface="+mj-lt"/>
                <a:ea typeface="Calibri"/>
                <a:cs typeface="Calibri"/>
                <a:sym typeface="Calibri"/>
              </a:rPr>
              <a:t>LS-I/</a:t>
            </a:r>
            <a:r>
              <a:rPr lang="en-US" sz="4000" b="1" u="sng" kern="0" dirty="0" err="1">
                <a:solidFill>
                  <a:sysClr val="windowText" lastClr="000000"/>
                </a:solidFill>
                <a:latin typeface="+mj-lt"/>
                <a:ea typeface="Calibri"/>
                <a:cs typeface="Calibri"/>
                <a:sym typeface="Calibri"/>
              </a:rPr>
              <a:t>LeadScape</a:t>
            </a:r>
            <a:r>
              <a:rPr lang="en-US" sz="4000" b="1" u="sng" kern="0" dirty="0">
                <a:solidFill>
                  <a:sysClr val="windowText" lastClr="000000"/>
                </a:solidFill>
                <a:latin typeface="+mj-lt"/>
                <a:ea typeface="Calibri"/>
                <a:cs typeface="Calibri"/>
                <a:sym typeface="Calibri"/>
              </a:rPr>
              <a:t> WorkStation</a:t>
            </a:r>
          </a:p>
          <a:p>
            <a:pPr>
              <a:defRPr sz="1800"/>
            </a:pPr>
            <a:r>
              <a:rPr lang="en-US" sz="3200" kern="0" dirty="0">
                <a:solidFill>
                  <a:sysClr val="windowText" lastClr="000000"/>
                </a:solidFill>
                <a:latin typeface="+mj-lt"/>
                <a:ea typeface="Calibri"/>
                <a:cs typeface="Calibri"/>
                <a:sym typeface="Calibri"/>
              </a:rPr>
              <a:t>4500 </a:t>
            </a:r>
            <a:r>
              <a:rPr lang="en-US" sz="3200" kern="0" dirty="0" err="1">
                <a:solidFill>
                  <a:sysClr val="windowText" lastClr="000000"/>
                </a:solidFill>
                <a:latin typeface="+mj-lt"/>
                <a:ea typeface="Calibri"/>
                <a:cs typeface="Calibri"/>
                <a:sym typeface="Calibri"/>
              </a:rPr>
              <a:t>Qtrap</a:t>
            </a:r>
            <a:r>
              <a:rPr lang="en-US" sz="3200" kern="0" dirty="0">
                <a:solidFill>
                  <a:sysClr val="windowText" lastClr="000000"/>
                </a:solidFill>
                <a:latin typeface="+mj-lt"/>
                <a:ea typeface="Calibri"/>
                <a:cs typeface="Calibri"/>
                <a:sym typeface="Calibri"/>
              </a:rPr>
              <a:t> plumbed for ‘Duality’ dual-stream LC/MS/MS. Dual Binary Gradient </a:t>
            </a:r>
            <a:r>
              <a:rPr lang="en-US" sz="3200" kern="0" dirty="0" err="1">
                <a:solidFill>
                  <a:sysClr val="windowText" lastClr="000000"/>
                </a:solidFill>
                <a:latin typeface="+mj-lt"/>
                <a:ea typeface="Calibri"/>
                <a:cs typeface="Calibri"/>
                <a:sym typeface="Calibri"/>
              </a:rPr>
              <a:t>Nexera</a:t>
            </a:r>
            <a:r>
              <a:rPr lang="en-US" sz="3200" kern="0" dirty="0">
                <a:solidFill>
                  <a:sysClr val="windowText" lastClr="000000"/>
                </a:solidFill>
                <a:latin typeface="+mj-lt"/>
                <a:ea typeface="Calibri"/>
                <a:cs typeface="Calibri"/>
                <a:sym typeface="Calibri"/>
              </a:rPr>
              <a:t> pumps (Shimadzu)</a:t>
            </a:r>
          </a:p>
          <a:p>
            <a:pPr marL="457200" indent="-457200">
              <a:buFont typeface="Arial" panose="020B0604020202020204" pitchFamily="34" charset="0"/>
              <a:buChar char="•"/>
              <a:defRPr sz="1800"/>
            </a:pPr>
            <a:endParaRPr lang="en-US" sz="3200" kern="0" dirty="0">
              <a:solidFill>
                <a:sysClr val="windowText" lastClr="000000"/>
              </a:solidFill>
              <a:latin typeface="+mj-lt"/>
              <a:ea typeface="Calibri"/>
              <a:cs typeface="Calibri"/>
              <a:sym typeface="Calibri"/>
            </a:endParaRPr>
          </a:p>
        </p:txBody>
      </p:sp>
      <p:sp>
        <p:nvSpPr>
          <p:cNvPr id="16131" name="Shape 32">
            <a:extLst>
              <a:ext uri="{FF2B5EF4-FFF2-40B4-BE49-F238E27FC236}">
                <a16:creationId xmlns:a16="http://schemas.microsoft.com/office/drawing/2014/main" id="{C1654154-0C14-E993-4FB9-9516E6A00A05}"/>
              </a:ext>
            </a:extLst>
          </p:cNvPr>
          <p:cNvSpPr/>
          <p:nvPr/>
        </p:nvSpPr>
        <p:spPr bwMode="auto">
          <a:xfrm>
            <a:off x="41191136" y="18983113"/>
            <a:ext cx="9720614" cy="2585323"/>
          </a:xfrm>
          <a:prstGeom prst="rect">
            <a:avLst/>
          </a:prstGeom>
          <a:ln w="12700">
            <a:miter lim="400000"/>
          </a:ln>
        </p:spPr>
        <p:txBody>
          <a:bodyPr wrap="square" lIns="0" tIns="0" rIns="0" bIns="0">
            <a:spAutoFit/>
          </a:bodyPr>
          <a:lstStyle/>
          <a:p>
            <a:pPr algn="ctr">
              <a:defRPr sz="1800"/>
            </a:pPr>
            <a:r>
              <a:rPr lang="en-US" sz="4000" b="1" u="sng" kern="0" dirty="0">
                <a:solidFill>
                  <a:sysClr val="windowText" lastClr="000000"/>
                </a:solidFill>
                <a:latin typeface="+mj-lt"/>
                <a:ea typeface="Calibri"/>
                <a:cs typeface="Calibri"/>
                <a:sym typeface="Calibri"/>
              </a:rPr>
              <a:t>LS-I/</a:t>
            </a:r>
            <a:r>
              <a:rPr lang="en-US" sz="4000" b="1" u="sng" kern="0" dirty="0" err="1">
                <a:solidFill>
                  <a:sysClr val="windowText" lastClr="000000"/>
                </a:solidFill>
                <a:latin typeface="+mj-lt"/>
                <a:ea typeface="Calibri"/>
                <a:cs typeface="Calibri"/>
                <a:sym typeface="Calibri"/>
              </a:rPr>
              <a:t>LeadScape</a:t>
            </a:r>
            <a:r>
              <a:rPr lang="en-US" sz="4000" b="1" u="sng" kern="0" dirty="0">
                <a:solidFill>
                  <a:sysClr val="windowText" lastClr="000000"/>
                </a:solidFill>
                <a:latin typeface="+mj-lt"/>
                <a:ea typeface="Calibri"/>
                <a:cs typeface="Calibri"/>
                <a:sym typeface="Calibri"/>
              </a:rPr>
              <a:t> WorkStation</a:t>
            </a:r>
          </a:p>
          <a:p>
            <a:pPr>
              <a:defRPr sz="1800"/>
            </a:pPr>
            <a:r>
              <a:rPr lang="en-US" sz="3200" kern="0" dirty="0">
                <a:solidFill>
                  <a:sysClr val="windowText" lastClr="000000"/>
                </a:solidFill>
                <a:latin typeface="+mj-lt"/>
                <a:ea typeface="Calibri"/>
                <a:cs typeface="Calibri"/>
                <a:sym typeface="Calibri"/>
              </a:rPr>
              <a:t>7600TOF plumbed for ‘Duality’ dual-stream LC/MS/MS Dual Binary Gradient </a:t>
            </a:r>
            <a:r>
              <a:rPr lang="en-US" sz="3200" kern="0" dirty="0" err="1">
                <a:solidFill>
                  <a:sysClr val="windowText" lastClr="000000"/>
                </a:solidFill>
                <a:latin typeface="+mj-lt"/>
                <a:ea typeface="Calibri"/>
                <a:cs typeface="Calibri"/>
                <a:sym typeface="Calibri"/>
              </a:rPr>
              <a:t>Nexera</a:t>
            </a:r>
            <a:r>
              <a:rPr lang="en-US" sz="3200" kern="0" dirty="0">
                <a:solidFill>
                  <a:sysClr val="windowText" lastClr="000000"/>
                </a:solidFill>
                <a:latin typeface="+mj-lt"/>
                <a:ea typeface="Calibri"/>
                <a:cs typeface="Calibri"/>
                <a:sym typeface="Calibri"/>
              </a:rPr>
              <a:t> pumps (Shimadzu)</a:t>
            </a:r>
          </a:p>
          <a:p>
            <a:pPr marL="457200" indent="-457200">
              <a:buFont typeface="Arial" panose="020B0604020202020204" pitchFamily="34" charset="0"/>
              <a:buChar char="•"/>
              <a:defRPr sz="1800"/>
            </a:pPr>
            <a:endParaRPr lang="en-US" sz="3200" kern="0" dirty="0">
              <a:solidFill>
                <a:sysClr val="windowText" lastClr="000000"/>
              </a:solidFill>
              <a:latin typeface="+mj-lt"/>
              <a:ea typeface="Calibri"/>
              <a:cs typeface="Calibri"/>
              <a:sym typeface="Calibri"/>
            </a:endParaRPr>
          </a:p>
        </p:txBody>
      </p:sp>
      <p:sp>
        <p:nvSpPr>
          <p:cNvPr id="16132" name="Shape 32">
            <a:extLst>
              <a:ext uri="{FF2B5EF4-FFF2-40B4-BE49-F238E27FC236}">
                <a16:creationId xmlns:a16="http://schemas.microsoft.com/office/drawing/2014/main" id="{B424C428-E11E-6845-713A-2D4A28F8106F}"/>
              </a:ext>
            </a:extLst>
          </p:cNvPr>
          <p:cNvSpPr/>
          <p:nvPr/>
        </p:nvSpPr>
        <p:spPr bwMode="auto">
          <a:xfrm>
            <a:off x="820120" y="21715668"/>
            <a:ext cx="5136060" cy="2092881"/>
          </a:xfrm>
          <a:prstGeom prst="rect">
            <a:avLst/>
          </a:prstGeom>
          <a:ln w="12700">
            <a:miter lim="400000"/>
          </a:ln>
        </p:spPr>
        <p:txBody>
          <a:bodyPr wrap="square" lIns="0" tIns="0" rIns="0" bIns="0">
            <a:spAutoFit/>
          </a:bodyPr>
          <a:lstStyle/>
          <a:p>
            <a:pPr>
              <a:defRPr sz="1800"/>
            </a:pPr>
            <a:r>
              <a:rPr lang="en-US" sz="4000" b="1" u="sng" kern="0" dirty="0">
                <a:solidFill>
                  <a:sysClr val="windowText" lastClr="000000"/>
                </a:solidFill>
                <a:latin typeface="+mj-lt"/>
                <a:ea typeface="Calibri"/>
                <a:cs typeface="Calibri"/>
                <a:sym typeface="Calibri"/>
              </a:rPr>
              <a:t>Figure 1</a:t>
            </a:r>
          </a:p>
          <a:p>
            <a:pPr>
              <a:defRPr sz="1800"/>
            </a:pPr>
            <a:r>
              <a:rPr lang="en-US" sz="3200" kern="0" dirty="0">
                <a:solidFill>
                  <a:sysClr val="windowText" lastClr="000000"/>
                </a:solidFill>
                <a:latin typeface="+mj-lt"/>
                <a:ea typeface="Calibri"/>
                <a:cs typeface="Calibri"/>
                <a:sym typeface="Calibri"/>
              </a:rPr>
              <a:t>Dual-Stream LC plumbing as depicted in </a:t>
            </a:r>
            <a:r>
              <a:rPr lang="en-US" sz="3200" kern="0" dirty="0" err="1">
                <a:solidFill>
                  <a:sysClr val="windowText" lastClr="000000"/>
                </a:solidFill>
                <a:latin typeface="+mj-lt"/>
                <a:ea typeface="Calibri"/>
                <a:cs typeface="Calibri"/>
                <a:sym typeface="Calibri"/>
              </a:rPr>
              <a:t>LeadScape</a:t>
            </a:r>
            <a:r>
              <a:rPr lang="en-US" sz="3200" kern="0" dirty="0">
                <a:solidFill>
                  <a:sysClr val="windowText" lastClr="000000"/>
                </a:solidFill>
                <a:latin typeface="+mj-lt"/>
                <a:ea typeface="Calibri"/>
                <a:cs typeface="Calibri"/>
                <a:sym typeface="Calibri"/>
              </a:rPr>
              <a:t> software.</a:t>
            </a:r>
          </a:p>
        </p:txBody>
      </p:sp>
      <p:sp>
        <p:nvSpPr>
          <p:cNvPr id="16133" name="Rectangle 16132">
            <a:extLst>
              <a:ext uri="{FF2B5EF4-FFF2-40B4-BE49-F238E27FC236}">
                <a16:creationId xmlns:a16="http://schemas.microsoft.com/office/drawing/2014/main" id="{85DD879D-C569-83D8-37FC-74260EE7446F}"/>
              </a:ext>
            </a:extLst>
          </p:cNvPr>
          <p:cNvSpPr/>
          <p:nvPr/>
        </p:nvSpPr>
        <p:spPr>
          <a:xfrm rot="5400000">
            <a:off x="11453994" y="7981909"/>
            <a:ext cx="16671253" cy="9517154"/>
          </a:xfrm>
          <a:prstGeom prst="rect">
            <a:avLst/>
          </a:pr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35" name="Group 16134">
            <a:extLst>
              <a:ext uri="{FF2B5EF4-FFF2-40B4-BE49-F238E27FC236}">
                <a16:creationId xmlns:a16="http://schemas.microsoft.com/office/drawing/2014/main" id="{7532D577-13F4-E039-C7B2-201CCD7F80E5}"/>
              </a:ext>
            </a:extLst>
          </p:cNvPr>
          <p:cNvGrpSpPr/>
          <p:nvPr/>
        </p:nvGrpSpPr>
        <p:grpSpPr>
          <a:xfrm>
            <a:off x="5790478" y="27661781"/>
            <a:ext cx="8824554" cy="4859485"/>
            <a:chOff x="26960203" y="15490251"/>
            <a:chExt cx="11136711" cy="5831886"/>
          </a:xfrm>
        </p:grpSpPr>
        <p:pic>
          <p:nvPicPr>
            <p:cNvPr id="16136" name="Picture 16135">
              <a:extLst>
                <a:ext uri="{FF2B5EF4-FFF2-40B4-BE49-F238E27FC236}">
                  <a16:creationId xmlns:a16="http://schemas.microsoft.com/office/drawing/2014/main" id="{A7E89CAD-CC45-7607-7ED8-4CA710D5BAE5}"/>
                </a:ext>
              </a:extLst>
            </p:cNvPr>
            <p:cNvPicPr>
              <a:picLocks noChangeAspect="1"/>
            </p:cNvPicPr>
            <p:nvPr/>
          </p:nvPicPr>
          <p:blipFill>
            <a:blip r:embed="rId10"/>
            <a:stretch>
              <a:fillRect/>
            </a:stretch>
          </p:blipFill>
          <p:spPr>
            <a:xfrm>
              <a:off x="26960203" y="15490251"/>
              <a:ext cx="11136711" cy="5831886"/>
            </a:xfrm>
            <a:prstGeom prst="rect">
              <a:avLst/>
            </a:prstGeom>
          </p:spPr>
        </p:pic>
        <p:grpSp>
          <p:nvGrpSpPr>
            <p:cNvPr id="16137" name="Group 16136">
              <a:extLst>
                <a:ext uri="{FF2B5EF4-FFF2-40B4-BE49-F238E27FC236}">
                  <a16:creationId xmlns:a16="http://schemas.microsoft.com/office/drawing/2014/main" id="{595BA6A5-4DA5-4637-602C-76AAF890EEE7}"/>
                </a:ext>
              </a:extLst>
            </p:cNvPr>
            <p:cNvGrpSpPr/>
            <p:nvPr/>
          </p:nvGrpSpPr>
          <p:grpSpPr>
            <a:xfrm>
              <a:off x="31627893" y="19229127"/>
              <a:ext cx="3352800" cy="1524001"/>
              <a:chOff x="31470600" y="19126199"/>
              <a:chExt cx="3352800" cy="1524001"/>
            </a:xfrm>
          </p:grpSpPr>
          <p:cxnSp>
            <p:nvCxnSpPr>
              <p:cNvPr id="16156" name="Straight Connector 16155">
                <a:extLst>
                  <a:ext uri="{FF2B5EF4-FFF2-40B4-BE49-F238E27FC236}">
                    <a16:creationId xmlns:a16="http://schemas.microsoft.com/office/drawing/2014/main" id="{41DCAA16-63CE-7DD3-7397-F5D605E97784}"/>
                  </a:ext>
                </a:extLst>
              </p:cNvPr>
              <p:cNvCxnSpPr>
                <a:cxnSpLocks/>
              </p:cNvCxnSpPr>
              <p:nvPr/>
            </p:nvCxnSpPr>
            <p:spPr>
              <a:xfrm>
                <a:off x="31470600" y="20650200"/>
                <a:ext cx="228600" cy="0"/>
              </a:xfrm>
              <a:prstGeom prst="line">
                <a:avLst/>
              </a:prstGeom>
              <a:ln w="254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57" name="Straight Connector 16156">
                <a:extLst>
                  <a:ext uri="{FF2B5EF4-FFF2-40B4-BE49-F238E27FC236}">
                    <a16:creationId xmlns:a16="http://schemas.microsoft.com/office/drawing/2014/main" id="{E7239654-1ECD-001D-82ED-3CCEC76F004C}"/>
                  </a:ext>
                </a:extLst>
              </p:cNvPr>
              <p:cNvCxnSpPr>
                <a:cxnSpLocks/>
              </p:cNvCxnSpPr>
              <p:nvPr/>
            </p:nvCxnSpPr>
            <p:spPr>
              <a:xfrm flipV="1">
                <a:off x="31699200" y="19133820"/>
                <a:ext cx="1569720" cy="1514150"/>
              </a:xfrm>
              <a:prstGeom prst="line">
                <a:avLst/>
              </a:prstGeom>
              <a:ln w="254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58" name="Straight Connector 16157">
                <a:extLst>
                  <a:ext uri="{FF2B5EF4-FFF2-40B4-BE49-F238E27FC236}">
                    <a16:creationId xmlns:a16="http://schemas.microsoft.com/office/drawing/2014/main" id="{3603E418-3A5B-5C35-FA6B-408731D30F2A}"/>
                  </a:ext>
                </a:extLst>
              </p:cNvPr>
              <p:cNvCxnSpPr>
                <a:cxnSpLocks/>
              </p:cNvCxnSpPr>
              <p:nvPr/>
            </p:nvCxnSpPr>
            <p:spPr>
              <a:xfrm flipV="1">
                <a:off x="33261300" y="19133820"/>
                <a:ext cx="541020" cy="6993"/>
              </a:xfrm>
              <a:prstGeom prst="line">
                <a:avLst/>
              </a:prstGeom>
              <a:ln w="254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59" name="Straight Connector 16158">
                <a:extLst>
                  <a:ext uri="{FF2B5EF4-FFF2-40B4-BE49-F238E27FC236}">
                    <a16:creationId xmlns:a16="http://schemas.microsoft.com/office/drawing/2014/main" id="{5F09C12D-32D9-557D-320E-A73933D5414A}"/>
                  </a:ext>
                </a:extLst>
              </p:cNvPr>
              <p:cNvCxnSpPr>
                <a:cxnSpLocks/>
              </p:cNvCxnSpPr>
              <p:nvPr/>
            </p:nvCxnSpPr>
            <p:spPr>
              <a:xfrm flipH="1" flipV="1">
                <a:off x="33791236" y="19126199"/>
                <a:ext cx="581894" cy="1511348"/>
              </a:xfrm>
              <a:prstGeom prst="line">
                <a:avLst/>
              </a:prstGeom>
              <a:ln w="254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60" name="Straight Connector 16159">
                <a:extLst>
                  <a:ext uri="{FF2B5EF4-FFF2-40B4-BE49-F238E27FC236}">
                    <a16:creationId xmlns:a16="http://schemas.microsoft.com/office/drawing/2014/main" id="{DD43800D-D88A-B305-AFC2-B682B9E22D5A}"/>
                  </a:ext>
                </a:extLst>
              </p:cNvPr>
              <p:cNvCxnSpPr>
                <a:cxnSpLocks/>
              </p:cNvCxnSpPr>
              <p:nvPr/>
            </p:nvCxnSpPr>
            <p:spPr>
              <a:xfrm flipV="1">
                <a:off x="34352345" y="20636345"/>
                <a:ext cx="471055" cy="1"/>
              </a:xfrm>
              <a:prstGeom prst="line">
                <a:avLst/>
              </a:prstGeom>
              <a:ln w="254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6138" name="Group 16137">
              <a:extLst>
                <a:ext uri="{FF2B5EF4-FFF2-40B4-BE49-F238E27FC236}">
                  <a16:creationId xmlns:a16="http://schemas.microsoft.com/office/drawing/2014/main" id="{DEB98F65-A53F-9E26-90C4-D497C69D9F8F}"/>
                </a:ext>
              </a:extLst>
            </p:cNvPr>
            <p:cNvGrpSpPr/>
            <p:nvPr/>
          </p:nvGrpSpPr>
          <p:grpSpPr>
            <a:xfrm>
              <a:off x="33789202" y="19263764"/>
              <a:ext cx="3352800" cy="1524001"/>
              <a:chOff x="31470600" y="19126199"/>
              <a:chExt cx="3352800" cy="1524001"/>
            </a:xfrm>
          </p:grpSpPr>
          <p:cxnSp>
            <p:nvCxnSpPr>
              <p:cNvPr id="16151" name="Straight Connector 16150">
                <a:extLst>
                  <a:ext uri="{FF2B5EF4-FFF2-40B4-BE49-F238E27FC236}">
                    <a16:creationId xmlns:a16="http://schemas.microsoft.com/office/drawing/2014/main" id="{7DFCB90E-AA7C-3C81-FBD8-A66D877FC49A}"/>
                  </a:ext>
                </a:extLst>
              </p:cNvPr>
              <p:cNvCxnSpPr>
                <a:cxnSpLocks/>
              </p:cNvCxnSpPr>
              <p:nvPr/>
            </p:nvCxnSpPr>
            <p:spPr>
              <a:xfrm>
                <a:off x="31470600" y="20650200"/>
                <a:ext cx="22860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152" name="Straight Connector 16151">
                <a:extLst>
                  <a:ext uri="{FF2B5EF4-FFF2-40B4-BE49-F238E27FC236}">
                    <a16:creationId xmlns:a16="http://schemas.microsoft.com/office/drawing/2014/main" id="{83763F9F-DA2A-21B1-3C97-387B7A7A5737}"/>
                  </a:ext>
                </a:extLst>
              </p:cNvPr>
              <p:cNvCxnSpPr>
                <a:cxnSpLocks/>
              </p:cNvCxnSpPr>
              <p:nvPr/>
            </p:nvCxnSpPr>
            <p:spPr>
              <a:xfrm flipV="1">
                <a:off x="31699200" y="19133820"/>
                <a:ext cx="1569720" cy="151415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153" name="Straight Connector 16152">
                <a:extLst>
                  <a:ext uri="{FF2B5EF4-FFF2-40B4-BE49-F238E27FC236}">
                    <a16:creationId xmlns:a16="http://schemas.microsoft.com/office/drawing/2014/main" id="{7C0551A2-31A3-8B5F-7D98-7A699EBAD67A}"/>
                  </a:ext>
                </a:extLst>
              </p:cNvPr>
              <p:cNvCxnSpPr>
                <a:cxnSpLocks/>
              </p:cNvCxnSpPr>
              <p:nvPr/>
            </p:nvCxnSpPr>
            <p:spPr>
              <a:xfrm flipV="1">
                <a:off x="33261300" y="19133820"/>
                <a:ext cx="541020" cy="6993"/>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154" name="Straight Connector 16153">
                <a:extLst>
                  <a:ext uri="{FF2B5EF4-FFF2-40B4-BE49-F238E27FC236}">
                    <a16:creationId xmlns:a16="http://schemas.microsoft.com/office/drawing/2014/main" id="{FA3B4DC4-4F72-F098-454F-F96E0103BD47}"/>
                  </a:ext>
                </a:extLst>
              </p:cNvPr>
              <p:cNvCxnSpPr>
                <a:cxnSpLocks/>
              </p:cNvCxnSpPr>
              <p:nvPr/>
            </p:nvCxnSpPr>
            <p:spPr>
              <a:xfrm flipH="1" flipV="1">
                <a:off x="33791236" y="19126199"/>
                <a:ext cx="581894" cy="151134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155" name="Straight Connector 16154">
                <a:extLst>
                  <a:ext uri="{FF2B5EF4-FFF2-40B4-BE49-F238E27FC236}">
                    <a16:creationId xmlns:a16="http://schemas.microsoft.com/office/drawing/2014/main" id="{7915DE56-AB4B-7D10-C4EE-A069F03E2F95}"/>
                  </a:ext>
                </a:extLst>
              </p:cNvPr>
              <p:cNvCxnSpPr>
                <a:cxnSpLocks/>
              </p:cNvCxnSpPr>
              <p:nvPr/>
            </p:nvCxnSpPr>
            <p:spPr>
              <a:xfrm flipV="1">
                <a:off x="34352345" y="20636345"/>
                <a:ext cx="471055" cy="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16139" name="Group 16138">
              <a:extLst>
                <a:ext uri="{FF2B5EF4-FFF2-40B4-BE49-F238E27FC236}">
                  <a16:creationId xmlns:a16="http://schemas.microsoft.com/office/drawing/2014/main" id="{A5ED4CEB-D98C-3B35-8B15-38E411CF3EB7}"/>
                </a:ext>
              </a:extLst>
            </p:cNvPr>
            <p:cNvGrpSpPr/>
            <p:nvPr/>
          </p:nvGrpSpPr>
          <p:grpSpPr>
            <a:xfrm>
              <a:off x="29651709" y="19263764"/>
              <a:ext cx="3352800" cy="1524001"/>
              <a:chOff x="31470600" y="19126199"/>
              <a:chExt cx="3352800" cy="1524001"/>
            </a:xfrm>
          </p:grpSpPr>
          <p:cxnSp>
            <p:nvCxnSpPr>
              <p:cNvPr id="16146" name="Straight Connector 16145">
                <a:extLst>
                  <a:ext uri="{FF2B5EF4-FFF2-40B4-BE49-F238E27FC236}">
                    <a16:creationId xmlns:a16="http://schemas.microsoft.com/office/drawing/2014/main" id="{4D06F5F7-4C48-A95B-4523-272EDD4FDAEB}"/>
                  </a:ext>
                </a:extLst>
              </p:cNvPr>
              <p:cNvCxnSpPr>
                <a:cxnSpLocks/>
              </p:cNvCxnSpPr>
              <p:nvPr/>
            </p:nvCxnSpPr>
            <p:spPr>
              <a:xfrm>
                <a:off x="31470600" y="20650200"/>
                <a:ext cx="22860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147" name="Straight Connector 16146">
                <a:extLst>
                  <a:ext uri="{FF2B5EF4-FFF2-40B4-BE49-F238E27FC236}">
                    <a16:creationId xmlns:a16="http://schemas.microsoft.com/office/drawing/2014/main" id="{583306E0-D73D-7D28-B8FB-80CF93C0C1F2}"/>
                  </a:ext>
                </a:extLst>
              </p:cNvPr>
              <p:cNvCxnSpPr>
                <a:cxnSpLocks/>
              </p:cNvCxnSpPr>
              <p:nvPr/>
            </p:nvCxnSpPr>
            <p:spPr>
              <a:xfrm flipV="1">
                <a:off x="31699200" y="19133820"/>
                <a:ext cx="1569720" cy="151415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148" name="Straight Connector 16147">
                <a:extLst>
                  <a:ext uri="{FF2B5EF4-FFF2-40B4-BE49-F238E27FC236}">
                    <a16:creationId xmlns:a16="http://schemas.microsoft.com/office/drawing/2014/main" id="{B5E90E40-30BB-7F05-06B2-85A0D0BFD738}"/>
                  </a:ext>
                </a:extLst>
              </p:cNvPr>
              <p:cNvCxnSpPr>
                <a:cxnSpLocks/>
              </p:cNvCxnSpPr>
              <p:nvPr/>
            </p:nvCxnSpPr>
            <p:spPr>
              <a:xfrm flipV="1">
                <a:off x="33261300" y="19133820"/>
                <a:ext cx="541020" cy="6993"/>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149" name="Straight Connector 16148">
                <a:extLst>
                  <a:ext uri="{FF2B5EF4-FFF2-40B4-BE49-F238E27FC236}">
                    <a16:creationId xmlns:a16="http://schemas.microsoft.com/office/drawing/2014/main" id="{7706F148-7AA5-7CD7-030C-0C3F06266800}"/>
                  </a:ext>
                </a:extLst>
              </p:cNvPr>
              <p:cNvCxnSpPr>
                <a:cxnSpLocks/>
              </p:cNvCxnSpPr>
              <p:nvPr/>
            </p:nvCxnSpPr>
            <p:spPr>
              <a:xfrm flipH="1" flipV="1">
                <a:off x="33791236" y="19126199"/>
                <a:ext cx="581894" cy="151134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150" name="Straight Connector 16149">
                <a:extLst>
                  <a:ext uri="{FF2B5EF4-FFF2-40B4-BE49-F238E27FC236}">
                    <a16:creationId xmlns:a16="http://schemas.microsoft.com/office/drawing/2014/main" id="{A155724A-6E35-9812-1032-04D4314F7CC0}"/>
                  </a:ext>
                </a:extLst>
              </p:cNvPr>
              <p:cNvCxnSpPr>
                <a:cxnSpLocks/>
              </p:cNvCxnSpPr>
              <p:nvPr/>
            </p:nvCxnSpPr>
            <p:spPr>
              <a:xfrm flipV="1">
                <a:off x="34352345" y="20636345"/>
                <a:ext cx="471055" cy="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16140" name="Group 16139">
              <a:extLst>
                <a:ext uri="{FF2B5EF4-FFF2-40B4-BE49-F238E27FC236}">
                  <a16:creationId xmlns:a16="http://schemas.microsoft.com/office/drawing/2014/main" id="{5DC39DAD-4DA7-011A-D153-CDFFDB9B3AA4}"/>
                </a:ext>
              </a:extLst>
            </p:cNvPr>
            <p:cNvGrpSpPr/>
            <p:nvPr/>
          </p:nvGrpSpPr>
          <p:grpSpPr>
            <a:xfrm>
              <a:off x="27536120" y="19215272"/>
              <a:ext cx="3352800" cy="1524001"/>
              <a:chOff x="31470600" y="19126199"/>
              <a:chExt cx="3352800" cy="1524001"/>
            </a:xfrm>
          </p:grpSpPr>
          <p:cxnSp>
            <p:nvCxnSpPr>
              <p:cNvPr id="16141" name="Straight Connector 16140">
                <a:extLst>
                  <a:ext uri="{FF2B5EF4-FFF2-40B4-BE49-F238E27FC236}">
                    <a16:creationId xmlns:a16="http://schemas.microsoft.com/office/drawing/2014/main" id="{BEC83EEC-EB8B-9804-B92D-CD04EC048F15}"/>
                  </a:ext>
                </a:extLst>
              </p:cNvPr>
              <p:cNvCxnSpPr>
                <a:cxnSpLocks/>
              </p:cNvCxnSpPr>
              <p:nvPr/>
            </p:nvCxnSpPr>
            <p:spPr>
              <a:xfrm>
                <a:off x="31470600" y="20650200"/>
                <a:ext cx="228600" cy="0"/>
              </a:xfrm>
              <a:prstGeom prst="line">
                <a:avLst/>
              </a:prstGeom>
              <a:ln w="254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42" name="Straight Connector 16141">
                <a:extLst>
                  <a:ext uri="{FF2B5EF4-FFF2-40B4-BE49-F238E27FC236}">
                    <a16:creationId xmlns:a16="http://schemas.microsoft.com/office/drawing/2014/main" id="{6A8A34A0-B126-DDDA-B18D-945907A6705D}"/>
                  </a:ext>
                </a:extLst>
              </p:cNvPr>
              <p:cNvCxnSpPr>
                <a:cxnSpLocks/>
              </p:cNvCxnSpPr>
              <p:nvPr/>
            </p:nvCxnSpPr>
            <p:spPr>
              <a:xfrm flipV="1">
                <a:off x="31699200" y="19133820"/>
                <a:ext cx="1569720" cy="1514150"/>
              </a:xfrm>
              <a:prstGeom prst="line">
                <a:avLst/>
              </a:prstGeom>
              <a:ln w="254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43" name="Straight Connector 16142">
                <a:extLst>
                  <a:ext uri="{FF2B5EF4-FFF2-40B4-BE49-F238E27FC236}">
                    <a16:creationId xmlns:a16="http://schemas.microsoft.com/office/drawing/2014/main" id="{D560798B-2B64-7592-2B00-4408138CC887}"/>
                  </a:ext>
                </a:extLst>
              </p:cNvPr>
              <p:cNvCxnSpPr>
                <a:cxnSpLocks/>
              </p:cNvCxnSpPr>
              <p:nvPr/>
            </p:nvCxnSpPr>
            <p:spPr>
              <a:xfrm flipV="1">
                <a:off x="33261300" y="19133820"/>
                <a:ext cx="541020" cy="6993"/>
              </a:xfrm>
              <a:prstGeom prst="line">
                <a:avLst/>
              </a:prstGeom>
              <a:ln w="254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44" name="Straight Connector 16143">
                <a:extLst>
                  <a:ext uri="{FF2B5EF4-FFF2-40B4-BE49-F238E27FC236}">
                    <a16:creationId xmlns:a16="http://schemas.microsoft.com/office/drawing/2014/main" id="{41EDCDB0-D4BF-E4C4-6F1F-1540B14982CD}"/>
                  </a:ext>
                </a:extLst>
              </p:cNvPr>
              <p:cNvCxnSpPr>
                <a:cxnSpLocks/>
              </p:cNvCxnSpPr>
              <p:nvPr/>
            </p:nvCxnSpPr>
            <p:spPr>
              <a:xfrm flipH="1" flipV="1">
                <a:off x="33791236" y="19126199"/>
                <a:ext cx="581894" cy="1511348"/>
              </a:xfrm>
              <a:prstGeom prst="line">
                <a:avLst/>
              </a:prstGeom>
              <a:ln w="254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45" name="Straight Connector 16144">
                <a:extLst>
                  <a:ext uri="{FF2B5EF4-FFF2-40B4-BE49-F238E27FC236}">
                    <a16:creationId xmlns:a16="http://schemas.microsoft.com/office/drawing/2014/main" id="{FAF54791-1083-7363-C338-26289CB175AA}"/>
                  </a:ext>
                </a:extLst>
              </p:cNvPr>
              <p:cNvCxnSpPr>
                <a:cxnSpLocks/>
              </p:cNvCxnSpPr>
              <p:nvPr/>
            </p:nvCxnSpPr>
            <p:spPr>
              <a:xfrm flipV="1">
                <a:off x="34352345" y="20636345"/>
                <a:ext cx="471055" cy="1"/>
              </a:xfrm>
              <a:prstGeom prst="line">
                <a:avLst/>
              </a:prstGeom>
              <a:ln w="254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16161" name="TextBox 16160">
            <a:extLst>
              <a:ext uri="{FF2B5EF4-FFF2-40B4-BE49-F238E27FC236}">
                <a16:creationId xmlns:a16="http://schemas.microsoft.com/office/drawing/2014/main" id="{FB300154-1625-B70D-CD7C-6C125B0DE0C1}"/>
              </a:ext>
            </a:extLst>
          </p:cNvPr>
          <p:cNvSpPr txBox="1"/>
          <p:nvPr/>
        </p:nvSpPr>
        <p:spPr>
          <a:xfrm>
            <a:off x="15560112" y="4587987"/>
            <a:ext cx="7122655" cy="707886"/>
          </a:xfrm>
          <a:prstGeom prst="rect">
            <a:avLst/>
          </a:prstGeom>
          <a:noFill/>
        </p:spPr>
        <p:txBody>
          <a:bodyPr wrap="none" rtlCol="0">
            <a:spAutoFit/>
          </a:bodyPr>
          <a:lstStyle/>
          <a:p>
            <a:r>
              <a:rPr lang="en-US" sz="4000" b="1" dirty="0"/>
              <a:t>Permeability Assay Methods</a:t>
            </a:r>
          </a:p>
        </p:txBody>
      </p:sp>
      <p:sp>
        <p:nvSpPr>
          <p:cNvPr id="16164" name="Rectangle 5078">
            <a:extLst>
              <a:ext uri="{FF2B5EF4-FFF2-40B4-BE49-F238E27FC236}">
                <a16:creationId xmlns:a16="http://schemas.microsoft.com/office/drawing/2014/main" id="{292EB575-0DBF-2573-A368-1D6AEDB852DB}"/>
              </a:ext>
            </a:extLst>
          </p:cNvPr>
          <p:cNvSpPr>
            <a:spLocks noChangeArrowheads="1"/>
          </p:cNvSpPr>
          <p:nvPr/>
        </p:nvSpPr>
        <p:spPr bwMode="auto">
          <a:xfrm>
            <a:off x="15529260" y="5509568"/>
            <a:ext cx="8215552" cy="944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3" tIns="45709" rIns="91423" bIns="45709">
            <a:spAutoFit/>
          </a:bodyPr>
          <a:lstStyle>
            <a:lvl1pPr defTabSz="3448050" eaLnBrk="0" hangingPunct="0">
              <a:defRPr sz="2000">
                <a:solidFill>
                  <a:schemeClr val="tx1"/>
                </a:solidFill>
                <a:latin typeface="Arial" panose="020B0604020202020204" pitchFamily="34" charset="0"/>
              </a:defRPr>
            </a:lvl1pPr>
            <a:lvl2pPr marL="742950" indent="-287338" defTabSz="3448050" eaLnBrk="0" hangingPunct="0">
              <a:defRPr sz="2000">
                <a:solidFill>
                  <a:schemeClr val="tx1"/>
                </a:solidFill>
                <a:latin typeface="Arial" panose="020B0604020202020204" pitchFamily="34" charset="0"/>
              </a:defRPr>
            </a:lvl2pPr>
            <a:lvl3pPr marL="1143000" indent="-227013" defTabSz="3448050" eaLnBrk="0" hangingPunct="0">
              <a:defRPr sz="2000">
                <a:solidFill>
                  <a:schemeClr val="tx1"/>
                </a:solidFill>
                <a:latin typeface="Arial" panose="020B0604020202020204" pitchFamily="34" charset="0"/>
              </a:defRPr>
            </a:lvl3pPr>
            <a:lvl4pPr marL="1598613" indent="-227013" defTabSz="3448050" eaLnBrk="0" hangingPunct="0">
              <a:defRPr sz="2000">
                <a:solidFill>
                  <a:schemeClr val="tx1"/>
                </a:solidFill>
                <a:latin typeface="Arial" panose="020B0604020202020204" pitchFamily="34" charset="0"/>
              </a:defRPr>
            </a:lvl4pPr>
            <a:lvl5pPr marL="2058988" indent="-233363" defTabSz="3448050" eaLnBrk="0" hangingPunct="0">
              <a:defRPr sz="2000">
                <a:solidFill>
                  <a:schemeClr val="tx1"/>
                </a:solidFill>
                <a:latin typeface="Arial" panose="020B0604020202020204" pitchFamily="34" charset="0"/>
              </a:defRPr>
            </a:lvl5pPr>
            <a:lvl6pPr marL="2516188" indent="-233363" defTabSz="3448050"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3448050"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3448050"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344805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3200" dirty="0"/>
              <a:t>This fully-automated permeability/transporter assay is run on a Hamilton </a:t>
            </a:r>
            <a:r>
              <a:rPr lang="en-US" altLang="en-US" sz="3200" dirty="0" err="1"/>
              <a:t>StarPlus</a:t>
            </a:r>
            <a:r>
              <a:rPr lang="en-US" altLang="en-US" sz="3200" dirty="0"/>
              <a:t> with plate reader and incubator. Permeability or transport is assessed in gMDCK cells (endogenous canine Mdr1 KO) or gMDCK cells transfected with the human MDR1 gene (gMDCK-MDR1) seeded on Millipore 24-well plates (PET, 1 µm pore) at 5.2 x 10</a:t>
            </a:r>
            <a:r>
              <a:rPr lang="en-US" altLang="en-US" sz="3200" baseline="30000" dirty="0"/>
              <a:t>4</a:t>
            </a:r>
            <a:r>
              <a:rPr lang="en-US" altLang="en-US" sz="3200" dirty="0"/>
              <a:t> cells/well and cultured for 4 days. The compounds were tested in duplicate in the apical to basolateral (A to B) and basolateral to apical (B to A) directions at 10µM (gMDCK) or 5µM (gMDCK-MDR1) with 1% DMSO and lucifer yellow in all donor chambers.  The receiver chambers were sampled at 1, 2, and 3 hours. Samples were run on the QTRAP4500 then the same samples were transferred to the ZenoTOF 7600 for analysis the next day.</a:t>
            </a:r>
          </a:p>
        </p:txBody>
      </p:sp>
      <p:sp>
        <p:nvSpPr>
          <p:cNvPr id="16165" name="TextBox 16164">
            <a:extLst>
              <a:ext uri="{FF2B5EF4-FFF2-40B4-BE49-F238E27FC236}">
                <a16:creationId xmlns:a16="http://schemas.microsoft.com/office/drawing/2014/main" id="{168020E1-CD53-4D9D-E37A-E71D3DFA8858}"/>
              </a:ext>
            </a:extLst>
          </p:cNvPr>
          <p:cNvSpPr txBox="1"/>
          <p:nvPr/>
        </p:nvSpPr>
        <p:spPr>
          <a:xfrm>
            <a:off x="17910483" y="20459259"/>
            <a:ext cx="3716082" cy="584775"/>
          </a:xfrm>
          <a:prstGeom prst="rect">
            <a:avLst/>
          </a:prstGeom>
          <a:solidFill>
            <a:schemeClr val="bg1"/>
          </a:solidFill>
          <a:ln>
            <a:noFill/>
          </a:ln>
        </p:spPr>
        <p:txBody>
          <a:bodyPr wrap="none" rtlCol="0">
            <a:spAutoFit/>
          </a:bodyPr>
          <a:lstStyle/>
          <a:p>
            <a:r>
              <a:rPr lang="en-US" sz="3200" b="1" dirty="0"/>
              <a:t>Hamilton </a:t>
            </a:r>
            <a:r>
              <a:rPr lang="en-US" sz="3200" b="1" dirty="0" err="1"/>
              <a:t>StarPlus</a:t>
            </a:r>
            <a:endParaRPr lang="en-US" sz="3200" b="1" dirty="0"/>
          </a:p>
        </p:txBody>
      </p:sp>
      <p:grpSp>
        <p:nvGrpSpPr>
          <p:cNvPr id="16166" name="Group 7986">
            <a:extLst>
              <a:ext uri="{FF2B5EF4-FFF2-40B4-BE49-F238E27FC236}">
                <a16:creationId xmlns:a16="http://schemas.microsoft.com/office/drawing/2014/main" id="{8AABD786-9FBF-5FB9-DF45-8863790B80CB}"/>
              </a:ext>
            </a:extLst>
          </p:cNvPr>
          <p:cNvGrpSpPr>
            <a:grpSpLocks/>
          </p:cNvGrpSpPr>
          <p:nvPr/>
        </p:nvGrpSpPr>
        <p:grpSpPr bwMode="auto">
          <a:xfrm>
            <a:off x="15994757" y="15446619"/>
            <a:ext cx="2014537" cy="1262063"/>
            <a:chOff x="1998" y="7570"/>
            <a:chExt cx="2589" cy="1612"/>
          </a:xfrm>
        </p:grpSpPr>
        <p:sp>
          <p:nvSpPr>
            <p:cNvPr id="16167" name="Rectangle 2574">
              <a:extLst>
                <a:ext uri="{FF2B5EF4-FFF2-40B4-BE49-F238E27FC236}">
                  <a16:creationId xmlns:a16="http://schemas.microsoft.com/office/drawing/2014/main" id="{900EA628-F576-F527-BC06-89B359B34CAC}"/>
                </a:ext>
              </a:extLst>
            </p:cNvPr>
            <p:cNvSpPr>
              <a:spLocks noChangeArrowheads="1"/>
            </p:cNvSpPr>
            <p:nvPr/>
          </p:nvSpPr>
          <p:spPr bwMode="auto">
            <a:xfrm>
              <a:off x="2507" y="7718"/>
              <a:ext cx="237" cy="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7" tIns="45988" rIns="91977" bIns="45988">
              <a:spAutoFit/>
            </a:bodyPr>
            <a:lstStyle>
              <a:lvl1pPr defTabSz="909638" eaLnBrk="0" hangingPunct="0">
                <a:defRPr sz="2000">
                  <a:solidFill>
                    <a:schemeClr val="tx1"/>
                  </a:solidFill>
                  <a:latin typeface="Arial" panose="020B0604020202020204" pitchFamily="34" charset="0"/>
                </a:defRPr>
              </a:lvl1pPr>
              <a:lvl2pPr marL="742950" indent="-287338" defTabSz="909638" eaLnBrk="0" hangingPunct="0">
                <a:defRPr sz="2000">
                  <a:solidFill>
                    <a:schemeClr val="tx1"/>
                  </a:solidFill>
                  <a:latin typeface="Arial" panose="020B0604020202020204" pitchFamily="34" charset="0"/>
                </a:defRPr>
              </a:lvl2pPr>
              <a:lvl3pPr marL="1143000" indent="-227013" defTabSz="909638" eaLnBrk="0" hangingPunct="0">
                <a:defRPr sz="2000">
                  <a:solidFill>
                    <a:schemeClr val="tx1"/>
                  </a:solidFill>
                  <a:latin typeface="Arial" panose="020B0604020202020204" pitchFamily="34" charset="0"/>
                </a:defRPr>
              </a:lvl3pPr>
              <a:lvl4pPr marL="1598613" indent="-227013" defTabSz="909638" eaLnBrk="0" hangingPunct="0">
                <a:defRPr sz="2000">
                  <a:solidFill>
                    <a:schemeClr val="tx1"/>
                  </a:solidFill>
                  <a:latin typeface="Arial" panose="020B0604020202020204" pitchFamily="34" charset="0"/>
                </a:defRPr>
              </a:lvl4pPr>
              <a:lvl5pPr marL="2058988" indent="-233363" defTabSz="909638" eaLnBrk="0" hangingPunct="0">
                <a:defRPr sz="2000">
                  <a:solidFill>
                    <a:schemeClr val="tx1"/>
                  </a:solidFill>
                  <a:latin typeface="Arial" panose="020B0604020202020204" pitchFamily="34" charset="0"/>
                </a:defRPr>
              </a:lvl5pPr>
              <a:lvl6pPr marL="2516188" indent="-233363" defTabSz="90963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0963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0963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0963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2300" b="1">
                <a:solidFill>
                  <a:srgbClr val="000000"/>
                </a:solidFill>
                <a:latin typeface="Times New Roman" panose="02020603050405020304" pitchFamily="18" charset="0"/>
              </a:endParaRPr>
            </a:p>
            <a:p>
              <a:endParaRPr lang="en-US" altLang="en-US" sz="2300" b="1">
                <a:solidFill>
                  <a:srgbClr val="000000"/>
                </a:solidFill>
                <a:latin typeface="Times New Roman" panose="02020603050405020304" pitchFamily="18" charset="0"/>
              </a:endParaRPr>
            </a:p>
            <a:p>
              <a:endParaRPr lang="en-US" altLang="en-US" sz="2300" b="1">
                <a:solidFill>
                  <a:srgbClr val="000000"/>
                </a:solidFill>
                <a:latin typeface="Times New Roman" panose="02020603050405020304" pitchFamily="18" charset="0"/>
              </a:endParaRPr>
            </a:p>
          </p:txBody>
        </p:sp>
        <p:sp>
          <p:nvSpPr>
            <p:cNvPr id="16168" name="Freeform 2575">
              <a:extLst>
                <a:ext uri="{FF2B5EF4-FFF2-40B4-BE49-F238E27FC236}">
                  <a16:creationId xmlns:a16="http://schemas.microsoft.com/office/drawing/2014/main" id="{3AA3F4EB-46C8-261D-01E9-27C35924CED6}"/>
                </a:ext>
              </a:extLst>
            </p:cNvPr>
            <p:cNvSpPr>
              <a:spLocks/>
            </p:cNvSpPr>
            <p:nvPr/>
          </p:nvSpPr>
          <p:spPr bwMode="auto">
            <a:xfrm>
              <a:off x="2007" y="7570"/>
              <a:ext cx="2573" cy="650"/>
            </a:xfrm>
            <a:custGeom>
              <a:avLst/>
              <a:gdLst>
                <a:gd name="T0" fmla="*/ 0 w 4700"/>
                <a:gd name="T1" fmla="*/ 0 h 2376"/>
                <a:gd name="T2" fmla="*/ 177 w 4700"/>
                <a:gd name="T3" fmla="*/ 0 h 2376"/>
                <a:gd name="T4" fmla="*/ 318 w 4700"/>
                <a:gd name="T5" fmla="*/ 178 h 2376"/>
                <a:gd name="T6" fmla="*/ 1086 w 4700"/>
                <a:gd name="T7" fmla="*/ 178 h 2376"/>
                <a:gd name="T8" fmla="*/ 1237 w 4700"/>
                <a:gd name="T9" fmla="*/ 0 h 2376"/>
                <a:gd name="T10" fmla="*/ 1409 w 4700"/>
                <a:gd name="T11" fmla="*/ 0 h 2376"/>
                <a:gd name="T12" fmla="*/ 0 60000 65536"/>
                <a:gd name="T13" fmla="*/ 0 60000 65536"/>
                <a:gd name="T14" fmla="*/ 0 60000 65536"/>
                <a:gd name="T15" fmla="*/ 0 60000 65536"/>
                <a:gd name="T16" fmla="*/ 0 60000 65536"/>
                <a:gd name="T17" fmla="*/ 0 60000 65536"/>
                <a:gd name="T18" fmla="*/ 0 w 4700"/>
                <a:gd name="T19" fmla="*/ 0 h 2376"/>
                <a:gd name="T20" fmla="*/ 4700 w 4700"/>
                <a:gd name="T21" fmla="*/ 2376 h 2376"/>
              </a:gdLst>
              <a:ahLst/>
              <a:cxnLst>
                <a:cxn ang="T12">
                  <a:pos x="T0" y="T1"/>
                </a:cxn>
                <a:cxn ang="T13">
                  <a:pos x="T2" y="T3"/>
                </a:cxn>
                <a:cxn ang="T14">
                  <a:pos x="T4" y="T5"/>
                </a:cxn>
                <a:cxn ang="T15">
                  <a:pos x="T6" y="T7"/>
                </a:cxn>
                <a:cxn ang="T16">
                  <a:pos x="T8" y="T9"/>
                </a:cxn>
                <a:cxn ang="T17">
                  <a:pos x="T10" y="T11"/>
                </a:cxn>
              </a:cxnLst>
              <a:rect l="T18" t="T19" r="T20" b="T21"/>
              <a:pathLst>
                <a:path w="4700" h="2376">
                  <a:moveTo>
                    <a:pt x="0" y="0"/>
                  </a:moveTo>
                  <a:lnTo>
                    <a:pt x="590" y="0"/>
                  </a:lnTo>
                  <a:lnTo>
                    <a:pt x="1061" y="2376"/>
                  </a:lnTo>
                  <a:lnTo>
                    <a:pt x="3625" y="2376"/>
                  </a:lnTo>
                  <a:lnTo>
                    <a:pt x="4126" y="0"/>
                  </a:lnTo>
                  <a:lnTo>
                    <a:pt x="4700" y="0"/>
                  </a:lnTo>
                </a:path>
              </a:pathLst>
            </a:custGeom>
            <a:noFill/>
            <a:ln w="349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69" name="Freeform 2576">
              <a:extLst>
                <a:ext uri="{FF2B5EF4-FFF2-40B4-BE49-F238E27FC236}">
                  <a16:creationId xmlns:a16="http://schemas.microsoft.com/office/drawing/2014/main" id="{677433FD-878A-E69E-6B7F-9F0AD8743707}"/>
                </a:ext>
              </a:extLst>
            </p:cNvPr>
            <p:cNvSpPr>
              <a:spLocks/>
            </p:cNvSpPr>
            <p:nvPr/>
          </p:nvSpPr>
          <p:spPr bwMode="auto">
            <a:xfrm>
              <a:off x="2111" y="7592"/>
              <a:ext cx="2340" cy="1003"/>
            </a:xfrm>
            <a:custGeom>
              <a:avLst/>
              <a:gdLst>
                <a:gd name="T0" fmla="*/ 0 w 4272"/>
                <a:gd name="T1" fmla="*/ 2 h 3668"/>
                <a:gd name="T2" fmla="*/ 0 w 4272"/>
                <a:gd name="T3" fmla="*/ 274 h 3668"/>
                <a:gd name="T4" fmla="*/ 1282 w 4272"/>
                <a:gd name="T5" fmla="*/ 274 h 3668"/>
                <a:gd name="T6" fmla="*/ 1282 w 4272"/>
                <a:gd name="T7" fmla="*/ 0 h 3668"/>
                <a:gd name="T8" fmla="*/ 0 60000 65536"/>
                <a:gd name="T9" fmla="*/ 0 60000 65536"/>
                <a:gd name="T10" fmla="*/ 0 60000 65536"/>
                <a:gd name="T11" fmla="*/ 0 60000 65536"/>
                <a:gd name="T12" fmla="*/ 0 w 4272"/>
                <a:gd name="T13" fmla="*/ 0 h 3668"/>
                <a:gd name="T14" fmla="*/ 4272 w 4272"/>
                <a:gd name="T15" fmla="*/ 3668 h 3668"/>
              </a:gdLst>
              <a:ahLst/>
              <a:cxnLst>
                <a:cxn ang="T8">
                  <a:pos x="T0" y="T1"/>
                </a:cxn>
                <a:cxn ang="T9">
                  <a:pos x="T2" y="T3"/>
                </a:cxn>
                <a:cxn ang="T10">
                  <a:pos x="T4" y="T5"/>
                </a:cxn>
                <a:cxn ang="T11">
                  <a:pos x="T6" y="T7"/>
                </a:cxn>
              </a:cxnLst>
              <a:rect l="T12" t="T13" r="T14" b="T15"/>
              <a:pathLst>
                <a:path w="4272" h="3668">
                  <a:moveTo>
                    <a:pt x="0" y="32"/>
                  </a:moveTo>
                  <a:lnTo>
                    <a:pt x="0" y="3668"/>
                  </a:lnTo>
                  <a:lnTo>
                    <a:pt x="4272" y="3668"/>
                  </a:lnTo>
                  <a:lnTo>
                    <a:pt x="4272" y="0"/>
                  </a:lnTo>
                </a:path>
              </a:pathLst>
            </a:custGeom>
            <a:noFill/>
            <a:ln w="349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6170" name="Group 2577">
              <a:extLst>
                <a:ext uri="{FF2B5EF4-FFF2-40B4-BE49-F238E27FC236}">
                  <a16:creationId xmlns:a16="http://schemas.microsoft.com/office/drawing/2014/main" id="{D2A2A690-4585-8C52-95CC-77381D243A34}"/>
                </a:ext>
              </a:extLst>
            </p:cNvPr>
            <p:cNvGrpSpPr>
              <a:grpSpLocks/>
            </p:cNvGrpSpPr>
            <p:nvPr/>
          </p:nvGrpSpPr>
          <p:grpSpPr bwMode="auto">
            <a:xfrm>
              <a:off x="2563" y="8019"/>
              <a:ext cx="1468" cy="201"/>
              <a:chOff x="1003" y="1989"/>
              <a:chExt cx="1340" cy="368"/>
            </a:xfrm>
          </p:grpSpPr>
          <p:grpSp>
            <p:nvGrpSpPr>
              <p:cNvPr id="16335" name="Group 2578">
                <a:extLst>
                  <a:ext uri="{FF2B5EF4-FFF2-40B4-BE49-F238E27FC236}">
                    <a16:creationId xmlns:a16="http://schemas.microsoft.com/office/drawing/2014/main" id="{471F4851-38BF-0390-9568-050ECBFEF8D4}"/>
                  </a:ext>
                </a:extLst>
              </p:cNvPr>
              <p:cNvGrpSpPr>
                <a:grpSpLocks/>
              </p:cNvGrpSpPr>
              <p:nvPr/>
            </p:nvGrpSpPr>
            <p:grpSpPr bwMode="auto">
              <a:xfrm>
                <a:off x="1003" y="1989"/>
                <a:ext cx="272" cy="368"/>
                <a:chOff x="1003" y="1989"/>
                <a:chExt cx="272" cy="368"/>
              </a:xfrm>
            </p:grpSpPr>
            <p:sp>
              <p:nvSpPr>
                <p:cNvPr id="17672" name="Oval 2579">
                  <a:extLst>
                    <a:ext uri="{FF2B5EF4-FFF2-40B4-BE49-F238E27FC236}">
                      <a16:creationId xmlns:a16="http://schemas.microsoft.com/office/drawing/2014/main" id="{389E0408-AE07-F0CC-55FB-C6E083611106}"/>
                    </a:ext>
                  </a:extLst>
                </p:cNvPr>
                <p:cNvSpPr>
                  <a:spLocks noChangeArrowheads="1"/>
                </p:cNvSpPr>
                <p:nvPr/>
              </p:nvSpPr>
              <p:spPr bwMode="auto">
                <a:xfrm>
                  <a:off x="1006" y="1992"/>
                  <a:ext cx="134" cy="361"/>
                </a:xfrm>
                <a:prstGeom prst="ellipse">
                  <a:avLst/>
                </a:prstGeom>
                <a:solidFill>
                  <a:srgbClr val="FF6600"/>
                </a:solidFill>
                <a:ln w="11113">
                  <a:solidFill>
                    <a:srgbClr val="FF66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7673" name="Line 2580">
                  <a:extLst>
                    <a:ext uri="{FF2B5EF4-FFF2-40B4-BE49-F238E27FC236}">
                      <a16:creationId xmlns:a16="http://schemas.microsoft.com/office/drawing/2014/main" id="{8EEB6595-1F78-7919-8DD5-6BC5F9779AE7}"/>
                    </a:ext>
                  </a:extLst>
                </p:cNvPr>
                <p:cNvSpPr>
                  <a:spLocks noChangeShapeType="1"/>
                </p:cNvSpPr>
                <p:nvPr/>
              </p:nvSpPr>
              <p:spPr bwMode="auto">
                <a:xfrm>
                  <a:off x="1003" y="2356"/>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74" name="Line 2581">
                  <a:extLst>
                    <a:ext uri="{FF2B5EF4-FFF2-40B4-BE49-F238E27FC236}">
                      <a16:creationId xmlns:a16="http://schemas.microsoft.com/office/drawing/2014/main" id="{C02CE1FC-88D1-2DA5-CC0E-59BD6C0B24FC}"/>
                    </a:ext>
                  </a:extLst>
                </p:cNvPr>
                <p:cNvSpPr>
                  <a:spLocks noChangeShapeType="1"/>
                </p:cNvSpPr>
                <p:nvPr/>
              </p:nvSpPr>
              <p:spPr bwMode="auto">
                <a:xfrm>
                  <a:off x="1003" y="2356"/>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75" name="Line 2582">
                  <a:extLst>
                    <a:ext uri="{FF2B5EF4-FFF2-40B4-BE49-F238E27FC236}">
                      <a16:creationId xmlns:a16="http://schemas.microsoft.com/office/drawing/2014/main" id="{3A75172A-51B1-F0DD-7D43-2FBA94B1B9FD}"/>
                    </a:ext>
                  </a:extLst>
                </p:cNvPr>
                <p:cNvSpPr>
                  <a:spLocks noChangeShapeType="1"/>
                </p:cNvSpPr>
                <p:nvPr/>
              </p:nvSpPr>
              <p:spPr bwMode="auto">
                <a:xfrm>
                  <a:off x="1003" y="2356"/>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76" name="Line 2583">
                  <a:extLst>
                    <a:ext uri="{FF2B5EF4-FFF2-40B4-BE49-F238E27FC236}">
                      <a16:creationId xmlns:a16="http://schemas.microsoft.com/office/drawing/2014/main" id="{5E44399A-3206-AF7A-A37B-91D69DBD34D4}"/>
                    </a:ext>
                  </a:extLst>
                </p:cNvPr>
                <p:cNvSpPr>
                  <a:spLocks noChangeShapeType="1"/>
                </p:cNvSpPr>
                <p:nvPr/>
              </p:nvSpPr>
              <p:spPr bwMode="auto">
                <a:xfrm>
                  <a:off x="1003" y="2348"/>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77" name="Line 2584">
                  <a:extLst>
                    <a:ext uri="{FF2B5EF4-FFF2-40B4-BE49-F238E27FC236}">
                      <a16:creationId xmlns:a16="http://schemas.microsoft.com/office/drawing/2014/main" id="{E24A82A4-A6DB-BFC4-37CC-576EA4D012F4}"/>
                    </a:ext>
                  </a:extLst>
                </p:cNvPr>
                <p:cNvSpPr>
                  <a:spLocks noChangeShapeType="1"/>
                </p:cNvSpPr>
                <p:nvPr/>
              </p:nvSpPr>
              <p:spPr bwMode="auto">
                <a:xfrm>
                  <a:off x="1003" y="2348"/>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78" name="Line 2585">
                  <a:extLst>
                    <a:ext uri="{FF2B5EF4-FFF2-40B4-BE49-F238E27FC236}">
                      <a16:creationId xmlns:a16="http://schemas.microsoft.com/office/drawing/2014/main" id="{1757681A-34A7-C0A2-608B-F1AE6EF184FB}"/>
                    </a:ext>
                  </a:extLst>
                </p:cNvPr>
                <p:cNvSpPr>
                  <a:spLocks noChangeShapeType="1"/>
                </p:cNvSpPr>
                <p:nvPr/>
              </p:nvSpPr>
              <p:spPr bwMode="auto">
                <a:xfrm>
                  <a:off x="1003" y="2348"/>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79" name="Line 2586">
                  <a:extLst>
                    <a:ext uri="{FF2B5EF4-FFF2-40B4-BE49-F238E27FC236}">
                      <a16:creationId xmlns:a16="http://schemas.microsoft.com/office/drawing/2014/main" id="{DEA300DE-B64D-0C6D-9BB6-7798E36EB2D8}"/>
                    </a:ext>
                  </a:extLst>
                </p:cNvPr>
                <p:cNvSpPr>
                  <a:spLocks noChangeShapeType="1"/>
                </p:cNvSpPr>
                <p:nvPr/>
              </p:nvSpPr>
              <p:spPr bwMode="auto">
                <a:xfrm>
                  <a:off x="1003" y="2340"/>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80" name="Line 2587">
                  <a:extLst>
                    <a:ext uri="{FF2B5EF4-FFF2-40B4-BE49-F238E27FC236}">
                      <a16:creationId xmlns:a16="http://schemas.microsoft.com/office/drawing/2014/main" id="{650027E8-CC36-2C31-F0FD-E1A720721B74}"/>
                    </a:ext>
                  </a:extLst>
                </p:cNvPr>
                <p:cNvSpPr>
                  <a:spLocks noChangeShapeType="1"/>
                </p:cNvSpPr>
                <p:nvPr/>
              </p:nvSpPr>
              <p:spPr bwMode="auto">
                <a:xfrm>
                  <a:off x="1003" y="2340"/>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81" name="Line 2588">
                  <a:extLst>
                    <a:ext uri="{FF2B5EF4-FFF2-40B4-BE49-F238E27FC236}">
                      <a16:creationId xmlns:a16="http://schemas.microsoft.com/office/drawing/2014/main" id="{C65E90C0-FE24-91D2-B887-24A368570919}"/>
                    </a:ext>
                  </a:extLst>
                </p:cNvPr>
                <p:cNvSpPr>
                  <a:spLocks noChangeShapeType="1"/>
                </p:cNvSpPr>
                <p:nvPr/>
              </p:nvSpPr>
              <p:spPr bwMode="auto">
                <a:xfrm>
                  <a:off x="1003" y="2340"/>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82" name="Line 2589">
                  <a:extLst>
                    <a:ext uri="{FF2B5EF4-FFF2-40B4-BE49-F238E27FC236}">
                      <a16:creationId xmlns:a16="http://schemas.microsoft.com/office/drawing/2014/main" id="{A5EFC61B-801A-8B8E-952E-5B041B154EC6}"/>
                    </a:ext>
                  </a:extLst>
                </p:cNvPr>
                <p:cNvSpPr>
                  <a:spLocks noChangeShapeType="1"/>
                </p:cNvSpPr>
                <p:nvPr/>
              </p:nvSpPr>
              <p:spPr bwMode="auto">
                <a:xfrm>
                  <a:off x="1003"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83" name="Line 2590">
                  <a:extLst>
                    <a:ext uri="{FF2B5EF4-FFF2-40B4-BE49-F238E27FC236}">
                      <a16:creationId xmlns:a16="http://schemas.microsoft.com/office/drawing/2014/main" id="{26E61881-5027-013E-2996-0CC5C80548AA}"/>
                    </a:ext>
                  </a:extLst>
                </p:cNvPr>
                <p:cNvSpPr>
                  <a:spLocks noChangeShapeType="1"/>
                </p:cNvSpPr>
                <p:nvPr/>
              </p:nvSpPr>
              <p:spPr bwMode="auto">
                <a:xfrm>
                  <a:off x="1003"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84" name="Line 2591">
                  <a:extLst>
                    <a:ext uri="{FF2B5EF4-FFF2-40B4-BE49-F238E27FC236}">
                      <a16:creationId xmlns:a16="http://schemas.microsoft.com/office/drawing/2014/main" id="{6ECF21CF-D03B-6777-AB04-6F5B8CA31F0E}"/>
                    </a:ext>
                  </a:extLst>
                </p:cNvPr>
                <p:cNvSpPr>
                  <a:spLocks noChangeShapeType="1"/>
                </p:cNvSpPr>
                <p:nvPr/>
              </p:nvSpPr>
              <p:spPr bwMode="auto">
                <a:xfrm>
                  <a:off x="1003"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85" name="Line 2592">
                  <a:extLst>
                    <a:ext uri="{FF2B5EF4-FFF2-40B4-BE49-F238E27FC236}">
                      <a16:creationId xmlns:a16="http://schemas.microsoft.com/office/drawing/2014/main" id="{F4BADF1A-A75B-4E23-74D9-255C51637E03}"/>
                    </a:ext>
                  </a:extLst>
                </p:cNvPr>
                <p:cNvSpPr>
                  <a:spLocks noChangeShapeType="1"/>
                </p:cNvSpPr>
                <p:nvPr/>
              </p:nvSpPr>
              <p:spPr bwMode="auto">
                <a:xfrm>
                  <a:off x="1003"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86" name="Line 2593">
                  <a:extLst>
                    <a:ext uri="{FF2B5EF4-FFF2-40B4-BE49-F238E27FC236}">
                      <a16:creationId xmlns:a16="http://schemas.microsoft.com/office/drawing/2014/main" id="{5172B717-BDB7-02D2-51BD-240DE62ED1A0}"/>
                    </a:ext>
                  </a:extLst>
                </p:cNvPr>
                <p:cNvSpPr>
                  <a:spLocks noChangeShapeType="1"/>
                </p:cNvSpPr>
                <p:nvPr/>
              </p:nvSpPr>
              <p:spPr bwMode="auto">
                <a:xfrm>
                  <a:off x="1003" y="2324"/>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87" name="Line 2594">
                  <a:extLst>
                    <a:ext uri="{FF2B5EF4-FFF2-40B4-BE49-F238E27FC236}">
                      <a16:creationId xmlns:a16="http://schemas.microsoft.com/office/drawing/2014/main" id="{0A075928-B946-976B-89D6-62BDEBE1B4D2}"/>
                    </a:ext>
                  </a:extLst>
                </p:cNvPr>
                <p:cNvSpPr>
                  <a:spLocks noChangeShapeType="1"/>
                </p:cNvSpPr>
                <p:nvPr/>
              </p:nvSpPr>
              <p:spPr bwMode="auto">
                <a:xfrm>
                  <a:off x="1003" y="2324"/>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88" name="Line 2595">
                  <a:extLst>
                    <a:ext uri="{FF2B5EF4-FFF2-40B4-BE49-F238E27FC236}">
                      <a16:creationId xmlns:a16="http://schemas.microsoft.com/office/drawing/2014/main" id="{4E7BDEAD-7D0B-3D1A-32EB-2EC83E401716}"/>
                    </a:ext>
                  </a:extLst>
                </p:cNvPr>
                <p:cNvSpPr>
                  <a:spLocks noChangeShapeType="1"/>
                </p:cNvSpPr>
                <p:nvPr/>
              </p:nvSpPr>
              <p:spPr bwMode="auto">
                <a:xfrm>
                  <a:off x="1003" y="2324"/>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89" name="Line 2596">
                  <a:extLst>
                    <a:ext uri="{FF2B5EF4-FFF2-40B4-BE49-F238E27FC236}">
                      <a16:creationId xmlns:a16="http://schemas.microsoft.com/office/drawing/2014/main" id="{2EE671CA-2076-4046-2B5D-E6D7CDA4318D}"/>
                    </a:ext>
                  </a:extLst>
                </p:cNvPr>
                <p:cNvSpPr>
                  <a:spLocks noChangeShapeType="1"/>
                </p:cNvSpPr>
                <p:nvPr/>
              </p:nvSpPr>
              <p:spPr bwMode="auto">
                <a:xfrm>
                  <a:off x="1003" y="2316"/>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90" name="Line 2597">
                  <a:extLst>
                    <a:ext uri="{FF2B5EF4-FFF2-40B4-BE49-F238E27FC236}">
                      <a16:creationId xmlns:a16="http://schemas.microsoft.com/office/drawing/2014/main" id="{3E4EC573-D017-2459-BA9D-1B50B4D9E97E}"/>
                    </a:ext>
                  </a:extLst>
                </p:cNvPr>
                <p:cNvSpPr>
                  <a:spLocks noChangeShapeType="1"/>
                </p:cNvSpPr>
                <p:nvPr/>
              </p:nvSpPr>
              <p:spPr bwMode="auto">
                <a:xfrm>
                  <a:off x="1003" y="2316"/>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91" name="Line 2598">
                  <a:extLst>
                    <a:ext uri="{FF2B5EF4-FFF2-40B4-BE49-F238E27FC236}">
                      <a16:creationId xmlns:a16="http://schemas.microsoft.com/office/drawing/2014/main" id="{D5CA5AE9-49B4-066E-3FF6-D821E9C9E02E}"/>
                    </a:ext>
                  </a:extLst>
                </p:cNvPr>
                <p:cNvSpPr>
                  <a:spLocks noChangeShapeType="1"/>
                </p:cNvSpPr>
                <p:nvPr/>
              </p:nvSpPr>
              <p:spPr bwMode="auto">
                <a:xfrm>
                  <a:off x="1003" y="2316"/>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92" name="Line 2599">
                  <a:extLst>
                    <a:ext uri="{FF2B5EF4-FFF2-40B4-BE49-F238E27FC236}">
                      <a16:creationId xmlns:a16="http://schemas.microsoft.com/office/drawing/2014/main" id="{72E4D279-8EFB-2E46-13F6-D9AC188633EB}"/>
                    </a:ext>
                  </a:extLst>
                </p:cNvPr>
                <p:cNvSpPr>
                  <a:spLocks noChangeShapeType="1"/>
                </p:cNvSpPr>
                <p:nvPr/>
              </p:nvSpPr>
              <p:spPr bwMode="auto">
                <a:xfrm>
                  <a:off x="1003" y="2308"/>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93" name="Line 2600">
                  <a:extLst>
                    <a:ext uri="{FF2B5EF4-FFF2-40B4-BE49-F238E27FC236}">
                      <a16:creationId xmlns:a16="http://schemas.microsoft.com/office/drawing/2014/main" id="{A0CD562B-EA02-51A8-7B2D-7960C4A2F9F6}"/>
                    </a:ext>
                  </a:extLst>
                </p:cNvPr>
                <p:cNvSpPr>
                  <a:spLocks noChangeShapeType="1"/>
                </p:cNvSpPr>
                <p:nvPr/>
              </p:nvSpPr>
              <p:spPr bwMode="auto">
                <a:xfrm>
                  <a:off x="1003" y="2308"/>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94" name="Line 2601">
                  <a:extLst>
                    <a:ext uri="{FF2B5EF4-FFF2-40B4-BE49-F238E27FC236}">
                      <a16:creationId xmlns:a16="http://schemas.microsoft.com/office/drawing/2014/main" id="{CB28B918-5D62-F65F-0DFA-2CB3DF60EE04}"/>
                    </a:ext>
                  </a:extLst>
                </p:cNvPr>
                <p:cNvSpPr>
                  <a:spLocks noChangeShapeType="1"/>
                </p:cNvSpPr>
                <p:nvPr/>
              </p:nvSpPr>
              <p:spPr bwMode="auto">
                <a:xfrm>
                  <a:off x="1003" y="2308"/>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95" name="Line 2602">
                  <a:extLst>
                    <a:ext uri="{FF2B5EF4-FFF2-40B4-BE49-F238E27FC236}">
                      <a16:creationId xmlns:a16="http://schemas.microsoft.com/office/drawing/2014/main" id="{55C3F360-A738-8757-7B7C-65871C1B2CEE}"/>
                    </a:ext>
                  </a:extLst>
                </p:cNvPr>
                <p:cNvSpPr>
                  <a:spLocks noChangeShapeType="1"/>
                </p:cNvSpPr>
                <p:nvPr/>
              </p:nvSpPr>
              <p:spPr bwMode="auto">
                <a:xfrm>
                  <a:off x="1003" y="2300"/>
                  <a:ext cx="139"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96" name="Line 2603">
                  <a:extLst>
                    <a:ext uri="{FF2B5EF4-FFF2-40B4-BE49-F238E27FC236}">
                      <a16:creationId xmlns:a16="http://schemas.microsoft.com/office/drawing/2014/main" id="{32445A04-4BB2-C25B-0A72-19785DB52E73}"/>
                    </a:ext>
                  </a:extLst>
                </p:cNvPr>
                <p:cNvSpPr>
                  <a:spLocks noChangeShapeType="1"/>
                </p:cNvSpPr>
                <p:nvPr/>
              </p:nvSpPr>
              <p:spPr bwMode="auto">
                <a:xfrm>
                  <a:off x="1003" y="2300"/>
                  <a:ext cx="139"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97" name="Line 2604">
                  <a:extLst>
                    <a:ext uri="{FF2B5EF4-FFF2-40B4-BE49-F238E27FC236}">
                      <a16:creationId xmlns:a16="http://schemas.microsoft.com/office/drawing/2014/main" id="{88A02379-032B-0D4C-D025-649F9B4798FE}"/>
                    </a:ext>
                  </a:extLst>
                </p:cNvPr>
                <p:cNvSpPr>
                  <a:spLocks noChangeShapeType="1"/>
                </p:cNvSpPr>
                <p:nvPr/>
              </p:nvSpPr>
              <p:spPr bwMode="auto">
                <a:xfrm>
                  <a:off x="1003" y="2300"/>
                  <a:ext cx="139"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98" name="Line 2605">
                  <a:extLst>
                    <a:ext uri="{FF2B5EF4-FFF2-40B4-BE49-F238E27FC236}">
                      <a16:creationId xmlns:a16="http://schemas.microsoft.com/office/drawing/2014/main" id="{B79E7B86-6BBC-E626-3D30-58B574F29B85}"/>
                    </a:ext>
                  </a:extLst>
                </p:cNvPr>
                <p:cNvSpPr>
                  <a:spLocks noChangeShapeType="1"/>
                </p:cNvSpPr>
                <p:nvPr/>
              </p:nvSpPr>
              <p:spPr bwMode="auto">
                <a:xfrm>
                  <a:off x="1003" y="2300"/>
                  <a:ext cx="139"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99" name="Line 2606">
                  <a:extLst>
                    <a:ext uri="{FF2B5EF4-FFF2-40B4-BE49-F238E27FC236}">
                      <a16:creationId xmlns:a16="http://schemas.microsoft.com/office/drawing/2014/main" id="{5D0BE7EB-82A5-8AE1-BF2E-CB68857C3DD5}"/>
                    </a:ext>
                  </a:extLst>
                </p:cNvPr>
                <p:cNvSpPr>
                  <a:spLocks noChangeShapeType="1"/>
                </p:cNvSpPr>
                <p:nvPr/>
              </p:nvSpPr>
              <p:spPr bwMode="auto">
                <a:xfrm>
                  <a:off x="1003" y="2292"/>
                  <a:ext cx="139"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00" name="Line 2607">
                  <a:extLst>
                    <a:ext uri="{FF2B5EF4-FFF2-40B4-BE49-F238E27FC236}">
                      <a16:creationId xmlns:a16="http://schemas.microsoft.com/office/drawing/2014/main" id="{98915B7F-3540-A700-0CD8-9B6EEDDE12F2}"/>
                    </a:ext>
                  </a:extLst>
                </p:cNvPr>
                <p:cNvSpPr>
                  <a:spLocks noChangeShapeType="1"/>
                </p:cNvSpPr>
                <p:nvPr/>
              </p:nvSpPr>
              <p:spPr bwMode="auto">
                <a:xfrm>
                  <a:off x="1003" y="2292"/>
                  <a:ext cx="139"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01" name="Line 2608">
                  <a:extLst>
                    <a:ext uri="{FF2B5EF4-FFF2-40B4-BE49-F238E27FC236}">
                      <a16:creationId xmlns:a16="http://schemas.microsoft.com/office/drawing/2014/main" id="{D208C0E7-BC43-2202-60FB-A5D5AF103DBD}"/>
                    </a:ext>
                  </a:extLst>
                </p:cNvPr>
                <p:cNvSpPr>
                  <a:spLocks noChangeShapeType="1"/>
                </p:cNvSpPr>
                <p:nvPr/>
              </p:nvSpPr>
              <p:spPr bwMode="auto">
                <a:xfrm>
                  <a:off x="1003" y="2292"/>
                  <a:ext cx="139"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02" name="Line 2609">
                  <a:extLst>
                    <a:ext uri="{FF2B5EF4-FFF2-40B4-BE49-F238E27FC236}">
                      <a16:creationId xmlns:a16="http://schemas.microsoft.com/office/drawing/2014/main" id="{B798055D-095B-BDF9-9165-58E0CC94158C}"/>
                    </a:ext>
                  </a:extLst>
                </p:cNvPr>
                <p:cNvSpPr>
                  <a:spLocks noChangeShapeType="1"/>
                </p:cNvSpPr>
                <p:nvPr/>
              </p:nvSpPr>
              <p:spPr bwMode="auto">
                <a:xfrm>
                  <a:off x="1003" y="2284"/>
                  <a:ext cx="139"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03" name="Line 2610">
                  <a:extLst>
                    <a:ext uri="{FF2B5EF4-FFF2-40B4-BE49-F238E27FC236}">
                      <a16:creationId xmlns:a16="http://schemas.microsoft.com/office/drawing/2014/main" id="{D9588828-BC6D-82A8-AC61-BCEA65657E7D}"/>
                    </a:ext>
                  </a:extLst>
                </p:cNvPr>
                <p:cNvSpPr>
                  <a:spLocks noChangeShapeType="1"/>
                </p:cNvSpPr>
                <p:nvPr/>
              </p:nvSpPr>
              <p:spPr bwMode="auto">
                <a:xfrm>
                  <a:off x="1003" y="2284"/>
                  <a:ext cx="139"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04" name="Line 2611">
                  <a:extLst>
                    <a:ext uri="{FF2B5EF4-FFF2-40B4-BE49-F238E27FC236}">
                      <a16:creationId xmlns:a16="http://schemas.microsoft.com/office/drawing/2014/main" id="{3475097E-99FA-87A2-1BDE-6E75ED19606E}"/>
                    </a:ext>
                  </a:extLst>
                </p:cNvPr>
                <p:cNvSpPr>
                  <a:spLocks noChangeShapeType="1"/>
                </p:cNvSpPr>
                <p:nvPr/>
              </p:nvSpPr>
              <p:spPr bwMode="auto">
                <a:xfrm>
                  <a:off x="1003" y="2284"/>
                  <a:ext cx="139" cy="1"/>
                </a:xfrm>
                <a:prstGeom prst="line">
                  <a:avLst/>
                </a:prstGeom>
                <a:noFill/>
                <a:ln w="11113">
                  <a:solidFill>
                    <a:srgbClr val="FF6C0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05" name="Line 2612">
                  <a:extLst>
                    <a:ext uri="{FF2B5EF4-FFF2-40B4-BE49-F238E27FC236}">
                      <a16:creationId xmlns:a16="http://schemas.microsoft.com/office/drawing/2014/main" id="{97998F10-6E59-136C-9515-C01E3FD42264}"/>
                    </a:ext>
                  </a:extLst>
                </p:cNvPr>
                <p:cNvSpPr>
                  <a:spLocks noChangeShapeType="1"/>
                </p:cNvSpPr>
                <p:nvPr/>
              </p:nvSpPr>
              <p:spPr bwMode="auto">
                <a:xfrm>
                  <a:off x="1003" y="2276"/>
                  <a:ext cx="139" cy="1"/>
                </a:xfrm>
                <a:prstGeom prst="line">
                  <a:avLst/>
                </a:prstGeom>
                <a:noFill/>
                <a:ln w="11113">
                  <a:solidFill>
                    <a:srgbClr val="FF6C0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06" name="Line 2613">
                  <a:extLst>
                    <a:ext uri="{FF2B5EF4-FFF2-40B4-BE49-F238E27FC236}">
                      <a16:creationId xmlns:a16="http://schemas.microsoft.com/office/drawing/2014/main" id="{11FF13E6-5422-C759-2098-5A9E65B0A632}"/>
                    </a:ext>
                  </a:extLst>
                </p:cNvPr>
                <p:cNvSpPr>
                  <a:spLocks noChangeShapeType="1"/>
                </p:cNvSpPr>
                <p:nvPr/>
              </p:nvSpPr>
              <p:spPr bwMode="auto">
                <a:xfrm>
                  <a:off x="1003" y="2276"/>
                  <a:ext cx="139" cy="1"/>
                </a:xfrm>
                <a:prstGeom prst="line">
                  <a:avLst/>
                </a:prstGeom>
                <a:noFill/>
                <a:ln w="11113">
                  <a:solidFill>
                    <a:srgbClr val="FF6D0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07" name="Line 2614">
                  <a:extLst>
                    <a:ext uri="{FF2B5EF4-FFF2-40B4-BE49-F238E27FC236}">
                      <a16:creationId xmlns:a16="http://schemas.microsoft.com/office/drawing/2014/main" id="{DF2AE0C1-9CF7-9B5A-1A72-519D85DD42AD}"/>
                    </a:ext>
                  </a:extLst>
                </p:cNvPr>
                <p:cNvSpPr>
                  <a:spLocks noChangeShapeType="1"/>
                </p:cNvSpPr>
                <p:nvPr/>
              </p:nvSpPr>
              <p:spPr bwMode="auto">
                <a:xfrm>
                  <a:off x="1003" y="2276"/>
                  <a:ext cx="139" cy="1"/>
                </a:xfrm>
                <a:prstGeom prst="line">
                  <a:avLst/>
                </a:prstGeom>
                <a:noFill/>
                <a:ln w="11113">
                  <a:solidFill>
                    <a:srgbClr val="FF6D0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08" name="Line 2615">
                  <a:extLst>
                    <a:ext uri="{FF2B5EF4-FFF2-40B4-BE49-F238E27FC236}">
                      <a16:creationId xmlns:a16="http://schemas.microsoft.com/office/drawing/2014/main" id="{B28D2842-5F26-2836-D1FA-AAFCD11623BC}"/>
                    </a:ext>
                  </a:extLst>
                </p:cNvPr>
                <p:cNvSpPr>
                  <a:spLocks noChangeShapeType="1"/>
                </p:cNvSpPr>
                <p:nvPr/>
              </p:nvSpPr>
              <p:spPr bwMode="auto">
                <a:xfrm>
                  <a:off x="1003" y="2269"/>
                  <a:ext cx="139" cy="1"/>
                </a:xfrm>
                <a:prstGeom prst="line">
                  <a:avLst/>
                </a:prstGeom>
                <a:noFill/>
                <a:ln w="11113">
                  <a:solidFill>
                    <a:srgbClr val="FF6E0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09" name="Line 2616">
                  <a:extLst>
                    <a:ext uri="{FF2B5EF4-FFF2-40B4-BE49-F238E27FC236}">
                      <a16:creationId xmlns:a16="http://schemas.microsoft.com/office/drawing/2014/main" id="{C99A3158-E8E2-7AF8-47CA-7BB8583D763B}"/>
                    </a:ext>
                  </a:extLst>
                </p:cNvPr>
                <p:cNvSpPr>
                  <a:spLocks noChangeShapeType="1"/>
                </p:cNvSpPr>
                <p:nvPr/>
              </p:nvSpPr>
              <p:spPr bwMode="auto">
                <a:xfrm>
                  <a:off x="1003" y="2269"/>
                  <a:ext cx="139" cy="1"/>
                </a:xfrm>
                <a:prstGeom prst="line">
                  <a:avLst/>
                </a:prstGeom>
                <a:noFill/>
                <a:ln w="11113">
                  <a:solidFill>
                    <a:srgbClr val="FF6E0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10" name="Line 2617">
                  <a:extLst>
                    <a:ext uri="{FF2B5EF4-FFF2-40B4-BE49-F238E27FC236}">
                      <a16:creationId xmlns:a16="http://schemas.microsoft.com/office/drawing/2014/main" id="{F4E43B6D-9269-1A68-4A4A-B0BBD58D6138}"/>
                    </a:ext>
                  </a:extLst>
                </p:cNvPr>
                <p:cNvSpPr>
                  <a:spLocks noChangeShapeType="1"/>
                </p:cNvSpPr>
                <p:nvPr/>
              </p:nvSpPr>
              <p:spPr bwMode="auto">
                <a:xfrm>
                  <a:off x="1003" y="2269"/>
                  <a:ext cx="139" cy="1"/>
                </a:xfrm>
                <a:prstGeom prst="line">
                  <a:avLst/>
                </a:prstGeom>
                <a:noFill/>
                <a:ln w="11113">
                  <a:solidFill>
                    <a:srgbClr val="FF6F0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11" name="Line 2618">
                  <a:extLst>
                    <a:ext uri="{FF2B5EF4-FFF2-40B4-BE49-F238E27FC236}">
                      <a16:creationId xmlns:a16="http://schemas.microsoft.com/office/drawing/2014/main" id="{216C02FE-5BAE-BFF0-A981-354C8A7A6EEF}"/>
                    </a:ext>
                  </a:extLst>
                </p:cNvPr>
                <p:cNvSpPr>
                  <a:spLocks noChangeShapeType="1"/>
                </p:cNvSpPr>
                <p:nvPr/>
              </p:nvSpPr>
              <p:spPr bwMode="auto">
                <a:xfrm>
                  <a:off x="1003" y="2261"/>
                  <a:ext cx="139" cy="1"/>
                </a:xfrm>
                <a:prstGeom prst="line">
                  <a:avLst/>
                </a:prstGeom>
                <a:noFill/>
                <a:ln w="11113">
                  <a:solidFill>
                    <a:srgbClr val="FF6F0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12" name="Line 2619">
                  <a:extLst>
                    <a:ext uri="{FF2B5EF4-FFF2-40B4-BE49-F238E27FC236}">
                      <a16:creationId xmlns:a16="http://schemas.microsoft.com/office/drawing/2014/main" id="{DD3B0EB3-322F-4045-4E10-E362D8BA5B37}"/>
                    </a:ext>
                  </a:extLst>
                </p:cNvPr>
                <p:cNvSpPr>
                  <a:spLocks noChangeShapeType="1"/>
                </p:cNvSpPr>
                <p:nvPr/>
              </p:nvSpPr>
              <p:spPr bwMode="auto">
                <a:xfrm>
                  <a:off x="1003" y="2261"/>
                  <a:ext cx="139" cy="1"/>
                </a:xfrm>
                <a:prstGeom prst="line">
                  <a:avLst/>
                </a:prstGeom>
                <a:noFill/>
                <a:ln w="11113">
                  <a:solidFill>
                    <a:srgbClr val="FF70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13" name="Line 2620">
                  <a:extLst>
                    <a:ext uri="{FF2B5EF4-FFF2-40B4-BE49-F238E27FC236}">
                      <a16:creationId xmlns:a16="http://schemas.microsoft.com/office/drawing/2014/main" id="{625CD3E2-AE45-7AC0-B999-683BBD7F267C}"/>
                    </a:ext>
                  </a:extLst>
                </p:cNvPr>
                <p:cNvSpPr>
                  <a:spLocks noChangeShapeType="1"/>
                </p:cNvSpPr>
                <p:nvPr/>
              </p:nvSpPr>
              <p:spPr bwMode="auto">
                <a:xfrm>
                  <a:off x="1003" y="2261"/>
                  <a:ext cx="139" cy="1"/>
                </a:xfrm>
                <a:prstGeom prst="line">
                  <a:avLst/>
                </a:prstGeom>
                <a:noFill/>
                <a:ln w="11113">
                  <a:solidFill>
                    <a:srgbClr val="FF70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14" name="Line 2621">
                  <a:extLst>
                    <a:ext uri="{FF2B5EF4-FFF2-40B4-BE49-F238E27FC236}">
                      <a16:creationId xmlns:a16="http://schemas.microsoft.com/office/drawing/2014/main" id="{85BF221D-72F0-3DD1-A2B0-E2DC7E52C546}"/>
                    </a:ext>
                  </a:extLst>
                </p:cNvPr>
                <p:cNvSpPr>
                  <a:spLocks noChangeShapeType="1"/>
                </p:cNvSpPr>
                <p:nvPr/>
              </p:nvSpPr>
              <p:spPr bwMode="auto">
                <a:xfrm>
                  <a:off x="1003" y="2261"/>
                  <a:ext cx="139" cy="1"/>
                </a:xfrm>
                <a:prstGeom prst="line">
                  <a:avLst/>
                </a:prstGeom>
                <a:noFill/>
                <a:ln w="11113">
                  <a:solidFill>
                    <a:srgbClr val="FF711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15" name="Line 2622">
                  <a:extLst>
                    <a:ext uri="{FF2B5EF4-FFF2-40B4-BE49-F238E27FC236}">
                      <a16:creationId xmlns:a16="http://schemas.microsoft.com/office/drawing/2014/main" id="{C2FBC3BD-42D5-7F9A-981D-1CBA9B02021F}"/>
                    </a:ext>
                  </a:extLst>
                </p:cNvPr>
                <p:cNvSpPr>
                  <a:spLocks noChangeShapeType="1"/>
                </p:cNvSpPr>
                <p:nvPr/>
              </p:nvSpPr>
              <p:spPr bwMode="auto">
                <a:xfrm>
                  <a:off x="1003" y="2253"/>
                  <a:ext cx="139" cy="1"/>
                </a:xfrm>
                <a:prstGeom prst="line">
                  <a:avLst/>
                </a:prstGeom>
                <a:noFill/>
                <a:ln w="11113">
                  <a:solidFill>
                    <a:srgbClr val="FF711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16" name="Line 2623">
                  <a:extLst>
                    <a:ext uri="{FF2B5EF4-FFF2-40B4-BE49-F238E27FC236}">
                      <a16:creationId xmlns:a16="http://schemas.microsoft.com/office/drawing/2014/main" id="{645EF33E-690F-CAEE-B954-A37762FBDA6D}"/>
                    </a:ext>
                  </a:extLst>
                </p:cNvPr>
                <p:cNvSpPr>
                  <a:spLocks noChangeShapeType="1"/>
                </p:cNvSpPr>
                <p:nvPr/>
              </p:nvSpPr>
              <p:spPr bwMode="auto">
                <a:xfrm>
                  <a:off x="1003" y="2253"/>
                  <a:ext cx="139" cy="1"/>
                </a:xfrm>
                <a:prstGeom prst="line">
                  <a:avLst/>
                </a:prstGeom>
                <a:noFill/>
                <a:ln w="11113">
                  <a:solidFill>
                    <a:srgbClr val="FF721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17" name="Line 2624">
                  <a:extLst>
                    <a:ext uri="{FF2B5EF4-FFF2-40B4-BE49-F238E27FC236}">
                      <a16:creationId xmlns:a16="http://schemas.microsoft.com/office/drawing/2014/main" id="{643DBCC5-1416-097D-2189-285617392564}"/>
                    </a:ext>
                  </a:extLst>
                </p:cNvPr>
                <p:cNvSpPr>
                  <a:spLocks noChangeShapeType="1"/>
                </p:cNvSpPr>
                <p:nvPr/>
              </p:nvSpPr>
              <p:spPr bwMode="auto">
                <a:xfrm>
                  <a:off x="1003" y="2253"/>
                  <a:ext cx="139" cy="1"/>
                </a:xfrm>
                <a:prstGeom prst="line">
                  <a:avLst/>
                </a:prstGeom>
                <a:noFill/>
                <a:ln w="11113">
                  <a:solidFill>
                    <a:srgbClr val="FF721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18" name="Line 2625">
                  <a:extLst>
                    <a:ext uri="{FF2B5EF4-FFF2-40B4-BE49-F238E27FC236}">
                      <a16:creationId xmlns:a16="http://schemas.microsoft.com/office/drawing/2014/main" id="{15869A33-1487-4804-305A-3EBE8E168DDB}"/>
                    </a:ext>
                  </a:extLst>
                </p:cNvPr>
                <p:cNvSpPr>
                  <a:spLocks noChangeShapeType="1"/>
                </p:cNvSpPr>
                <p:nvPr/>
              </p:nvSpPr>
              <p:spPr bwMode="auto">
                <a:xfrm>
                  <a:off x="1003" y="2245"/>
                  <a:ext cx="139" cy="1"/>
                </a:xfrm>
                <a:prstGeom prst="line">
                  <a:avLst/>
                </a:prstGeom>
                <a:noFill/>
                <a:ln w="11113">
                  <a:solidFill>
                    <a:srgbClr val="FF731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19" name="Line 2626">
                  <a:extLst>
                    <a:ext uri="{FF2B5EF4-FFF2-40B4-BE49-F238E27FC236}">
                      <a16:creationId xmlns:a16="http://schemas.microsoft.com/office/drawing/2014/main" id="{CDB6D299-8704-CB20-DE44-8CD4CA9441E1}"/>
                    </a:ext>
                  </a:extLst>
                </p:cNvPr>
                <p:cNvSpPr>
                  <a:spLocks noChangeShapeType="1"/>
                </p:cNvSpPr>
                <p:nvPr/>
              </p:nvSpPr>
              <p:spPr bwMode="auto">
                <a:xfrm>
                  <a:off x="1003" y="2245"/>
                  <a:ext cx="139" cy="1"/>
                </a:xfrm>
                <a:prstGeom prst="line">
                  <a:avLst/>
                </a:prstGeom>
                <a:noFill/>
                <a:ln w="11113">
                  <a:solidFill>
                    <a:srgbClr val="FF731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20" name="Line 2627">
                  <a:extLst>
                    <a:ext uri="{FF2B5EF4-FFF2-40B4-BE49-F238E27FC236}">
                      <a16:creationId xmlns:a16="http://schemas.microsoft.com/office/drawing/2014/main" id="{7AD3366B-015F-4D28-4063-AE16E0968725}"/>
                    </a:ext>
                  </a:extLst>
                </p:cNvPr>
                <p:cNvSpPr>
                  <a:spLocks noChangeShapeType="1"/>
                </p:cNvSpPr>
                <p:nvPr/>
              </p:nvSpPr>
              <p:spPr bwMode="auto">
                <a:xfrm>
                  <a:off x="1003" y="2245"/>
                  <a:ext cx="139" cy="1"/>
                </a:xfrm>
                <a:prstGeom prst="line">
                  <a:avLst/>
                </a:prstGeom>
                <a:noFill/>
                <a:ln w="11113">
                  <a:solidFill>
                    <a:srgbClr val="FF741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21" name="Line 2628">
                  <a:extLst>
                    <a:ext uri="{FF2B5EF4-FFF2-40B4-BE49-F238E27FC236}">
                      <a16:creationId xmlns:a16="http://schemas.microsoft.com/office/drawing/2014/main" id="{74685535-8A0A-9808-BDBC-1F19BF86C8DE}"/>
                    </a:ext>
                  </a:extLst>
                </p:cNvPr>
                <p:cNvSpPr>
                  <a:spLocks noChangeShapeType="1"/>
                </p:cNvSpPr>
                <p:nvPr/>
              </p:nvSpPr>
              <p:spPr bwMode="auto">
                <a:xfrm>
                  <a:off x="1003" y="2237"/>
                  <a:ext cx="139" cy="1"/>
                </a:xfrm>
                <a:prstGeom prst="line">
                  <a:avLst/>
                </a:prstGeom>
                <a:noFill/>
                <a:ln w="11113">
                  <a:solidFill>
                    <a:srgbClr val="FF751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22" name="Line 2629">
                  <a:extLst>
                    <a:ext uri="{FF2B5EF4-FFF2-40B4-BE49-F238E27FC236}">
                      <a16:creationId xmlns:a16="http://schemas.microsoft.com/office/drawing/2014/main" id="{358D28EC-0949-E4C5-97AC-95428AED0137}"/>
                    </a:ext>
                  </a:extLst>
                </p:cNvPr>
                <p:cNvSpPr>
                  <a:spLocks noChangeShapeType="1"/>
                </p:cNvSpPr>
                <p:nvPr/>
              </p:nvSpPr>
              <p:spPr bwMode="auto">
                <a:xfrm>
                  <a:off x="1003" y="2237"/>
                  <a:ext cx="139" cy="1"/>
                </a:xfrm>
                <a:prstGeom prst="line">
                  <a:avLst/>
                </a:prstGeom>
                <a:noFill/>
                <a:ln w="11113">
                  <a:solidFill>
                    <a:srgbClr val="FF751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23" name="Line 2630">
                  <a:extLst>
                    <a:ext uri="{FF2B5EF4-FFF2-40B4-BE49-F238E27FC236}">
                      <a16:creationId xmlns:a16="http://schemas.microsoft.com/office/drawing/2014/main" id="{20D61AC2-756C-E16B-C2BD-1592D39C80B0}"/>
                    </a:ext>
                  </a:extLst>
                </p:cNvPr>
                <p:cNvSpPr>
                  <a:spLocks noChangeShapeType="1"/>
                </p:cNvSpPr>
                <p:nvPr/>
              </p:nvSpPr>
              <p:spPr bwMode="auto">
                <a:xfrm>
                  <a:off x="1003" y="2237"/>
                  <a:ext cx="139" cy="1"/>
                </a:xfrm>
                <a:prstGeom prst="line">
                  <a:avLst/>
                </a:prstGeom>
                <a:noFill/>
                <a:ln w="11113">
                  <a:solidFill>
                    <a:srgbClr val="FF761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24" name="Line 2631">
                  <a:extLst>
                    <a:ext uri="{FF2B5EF4-FFF2-40B4-BE49-F238E27FC236}">
                      <a16:creationId xmlns:a16="http://schemas.microsoft.com/office/drawing/2014/main" id="{65877911-CCBE-069E-6F26-D3BAAE9C90B0}"/>
                    </a:ext>
                  </a:extLst>
                </p:cNvPr>
                <p:cNvSpPr>
                  <a:spLocks noChangeShapeType="1"/>
                </p:cNvSpPr>
                <p:nvPr/>
              </p:nvSpPr>
              <p:spPr bwMode="auto">
                <a:xfrm>
                  <a:off x="1003" y="2229"/>
                  <a:ext cx="139" cy="1"/>
                </a:xfrm>
                <a:prstGeom prst="line">
                  <a:avLst/>
                </a:prstGeom>
                <a:noFill/>
                <a:ln w="11113">
                  <a:solidFill>
                    <a:srgbClr val="FF771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25" name="Line 2632">
                  <a:extLst>
                    <a:ext uri="{FF2B5EF4-FFF2-40B4-BE49-F238E27FC236}">
                      <a16:creationId xmlns:a16="http://schemas.microsoft.com/office/drawing/2014/main" id="{90DAEB26-6097-8C96-00BA-A1AD6D955B6B}"/>
                    </a:ext>
                  </a:extLst>
                </p:cNvPr>
                <p:cNvSpPr>
                  <a:spLocks noChangeShapeType="1"/>
                </p:cNvSpPr>
                <p:nvPr/>
              </p:nvSpPr>
              <p:spPr bwMode="auto">
                <a:xfrm>
                  <a:off x="1003" y="2229"/>
                  <a:ext cx="139" cy="1"/>
                </a:xfrm>
                <a:prstGeom prst="line">
                  <a:avLst/>
                </a:prstGeom>
                <a:noFill/>
                <a:ln w="11113">
                  <a:solidFill>
                    <a:srgbClr val="FF771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26" name="Line 2633">
                  <a:extLst>
                    <a:ext uri="{FF2B5EF4-FFF2-40B4-BE49-F238E27FC236}">
                      <a16:creationId xmlns:a16="http://schemas.microsoft.com/office/drawing/2014/main" id="{F76C06BC-CCF1-7159-8B3B-EBC52538C4EC}"/>
                    </a:ext>
                  </a:extLst>
                </p:cNvPr>
                <p:cNvSpPr>
                  <a:spLocks noChangeShapeType="1"/>
                </p:cNvSpPr>
                <p:nvPr/>
              </p:nvSpPr>
              <p:spPr bwMode="auto">
                <a:xfrm>
                  <a:off x="1003" y="2229"/>
                  <a:ext cx="139" cy="1"/>
                </a:xfrm>
                <a:prstGeom prst="line">
                  <a:avLst/>
                </a:prstGeom>
                <a:noFill/>
                <a:ln w="11113">
                  <a:solidFill>
                    <a:srgbClr val="FF781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27" name="Line 2634">
                  <a:extLst>
                    <a:ext uri="{FF2B5EF4-FFF2-40B4-BE49-F238E27FC236}">
                      <a16:creationId xmlns:a16="http://schemas.microsoft.com/office/drawing/2014/main" id="{F8DF82A8-FD02-BF86-A5E4-40C2AA726010}"/>
                    </a:ext>
                  </a:extLst>
                </p:cNvPr>
                <p:cNvSpPr>
                  <a:spLocks noChangeShapeType="1"/>
                </p:cNvSpPr>
                <p:nvPr/>
              </p:nvSpPr>
              <p:spPr bwMode="auto">
                <a:xfrm>
                  <a:off x="1003" y="2221"/>
                  <a:ext cx="139" cy="1"/>
                </a:xfrm>
                <a:prstGeom prst="line">
                  <a:avLst/>
                </a:prstGeom>
                <a:noFill/>
                <a:ln w="11113">
                  <a:solidFill>
                    <a:srgbClr val="FF79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28" name="Line 2635">
                  <a:extLst>
                    <a:ext uri="{FF2B5EF4-FFF2-40B4-BE49-F238E27FC236}">
                      <a16:creationId xmlns:a16="http://schemas.microsoft.com/office/drawing/2014/main" id="{4265A98B-6059-3C78-B55C-6AB689D6F1E4}"/>
                    </a:ext>
                  </a:extLst>
                </p:cNvPr>
                <p:cNvSpPr>
                  <a:spLocks noChangeShapeType="1"/>
                </p:cNvSpPr>
                <p:nvPr/>
              </p:nvSpPr>
              <p:spPr bwMode="auto">
                <a:xfrm>
                  <a:off x="1003" y="2221"/>
                  <a:ext cx="139" cy="1"/>
                </a:xfrm>
                <a:prstGeom prst="line">
                  <a:avLst/>
                </a:prstGeom>
                <a:noFill/>
                <a:ln w="11113">
                  <a:solidFill>
                    <a:srgbClr val="FF79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29" name="Line 2636">
                  <a:extLst>
                    <a:ext uri="{FF2B5EF4-FFF2-40B4-BE49-F238E27FC236}">
                      <a16:creationId xmlns:a16="http://schemas.microsoft.com/office/drawing/2014/main" id="{44105E65-AD6E-210F-6E3D-DA47DEC46D3C}"/>
                    </a:ext>
                  </a:extLst>
                </p:cNvPr>
                <p:cNvSpPr>
                  <a:spLocks noChangeShapeType="1"/>
                </p:cNvSpPr>
                <p:nvPr/>
              </p:nvSpPr>
              <p:spPr bwMode="auto">
                <a:xfrm>
                  <a:off x="1003" y="2221"/>
                  <a:ext cx="139" cy="1"/>
                </a:xfrm>
                <a:prstGeom prst="line">
                  <a:avLst/>
                </a:prstGeom>
                <a:noFill/>
                <a:ln w="11113">
                  <a:solidFill>
                    <a:srgbClr val="FF7A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30" name="Line 2637">
                  <a:extLst>
                    <a:ext uri="{FF2B5EF4-FFF2-40B4-BE49-F238E27FC236}">
                      <a16:creationId xmlns:a16="http://schemas.microsoft.com/office/drawing/2014/main" id="{63515B6C-45B2-00D4-6619-2395980846BF}"/>
                    </a:ext>
                  </a:extLst>
                </p:cNvPr>
                <p:cNvSpPr>
                  <a:spLocks noChangeShapeType="1"/>
                </p:cNvSpPr>
                <p:nvPr/>
              </p:nvSpPr>
              <p:spPr bwMode="auto">
                <a:xfrm>
                  <a:off x="1003" y="2221"/>
                  <a:ext cx="139" cy="1"/>
                </a:xfrm>
                <a:prstGeom prst="line">
                  <a:avLst/>
                </a:prstGeom>
                <a:noFill/>
                <a:ln w="11113">
                  <a:solidFill>
                    <a:srgbClr val="FF7B2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31" name="Line 2638">
                  <a:extLst>
                    <a:ext uri="{FF2B5EF4-FFF2-40B4-BE49-F238E27FC236}">
                      <a16:creationId xmlns:a16="http://schemas.microsoft.com/office/drawing/2014/main" id="{65842825-7143-6F82-5F2D-718A2906F6C4}"/>
                    </a:ext>
                  </a:extLst>
                </p:cNvPr>
                <p:cNvSpPr>
                  <a:spLocks noChangeShapeType="1"/>
                </p:cNvSpPr>
                <p:nvPr/>
              </p:nvSpPr>
              <p:spPr bwMode="auto">
                <a:xfrm>
                  <a:off x="1003" y="2213"/>
                  <a:ext cx="139" cy="1"/>
                </a:xfrm>
                <a:prstGeom prst="line">
                  <a:avLst/>
                </a:prstGeom>
                <a:noFill/>
                <a:ln w="11113">
                  <a:solidFill>
                    <a:srgbClr val="FF7C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32" name="Line 2639">
                  <a:extLst>
                    <a:ext uri="{FF2B5EF4-FFF2-40B4-BE49-F238E27FC236}">
                      <a16:creationId xmlns:a16="http://schemas.microsoft.com/office/drawing/2014/main" id="{89B9C31E-D5D3-19A5-E8AE-49F8A0B444BF}"/>
                    </a:ext>
                  </a:extLst>
                </p:cNvPr>
                <p:cNvSpPr>
                  <a:spLocks noChangeShapeType="1"/>
                </p:cNvSpPr>
                <p:nvPr/>
              </p:nvSpPr>
              <p:spPr bwMode="auto">
                <a:xfrm>
                  <a:off x="1003" y="2213"/>
                  <a:ext cx="139" cy="1"/>
                </a:xfrm>
                <a:prstGeom prst="line">
                  <a:avLst/>
                </a:prstGeom>
                <a:noFill/>
                <a:ln w="11113">
                  <a:solidFill>
                    <a:srgbClr val="FF7C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33" name="Line 2640">
                  <a:extLst>
                    <a:ext uri="{FF2B5EF4-FFF2-40B4-BE49-F238E27FC236}">
                      <a16:creationId xmlns:a16="http://schemas.microsoft.com/office/drawing/2014/main" id="{84444CDC-4BC2-F05E-987C-2DB308A8352C}"/>
                    </a:ext>
                  </a:extLst>
                </p:cNvPr>
                <p:cNvSpPr>
                  <a:spLocks noChangeShapeType="1"/>
                </p:cNvSpPr>
                <p:nvPr/>
              </p:nvSpPr>
              <p:spPr bwMode="auto">
                <a:xfrm>
                  <a:off x="1003" y="2213"/>
                  <a:ext cx="139" cy="1"/>
                </a:xfrm>
                <a:prstGeom prst="line">
                  <a:avLst/>
                </a:prstGeom>
                <a:noFill/>
                <a:ln w="11113">
                  <a:solidFill>
                    <a:srgbClr val="FF7D2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34" name="Line 2641">
                  <a:extLst>
                    <a:ext uri="{FF2B5EF4-FFF2-40B4-BE49-F238E27FC236}">
                      <a16:creationId xmlns:a16="http://schemas.microsoft.com/office/drawing/2014/main" id="{A258FF67-5BA6-7309-4E59-C6283C8F34D4}"/>
                    </a:ext>
                  </a:extLst>
                </p:cNvPr>
                <p:cNvSpPr>
                  <a:spLocks noChangeShapeType="1"/>
                </p:cNvSpPr>
                <p:nvPr/>
              </p:nvSpPr>
              <p:spPr bwMode="auto">
                <a:xfrm>
                  <a:off x="1003" y="2205"/>
                  <a:ext cx="139" cy="1"/>
                </a:xfrm>
                <a:prstGeom prst="line">
                  <a:avLst/>
                </a:prstGeom>
                <a:noFill/>
                <a:ln w="11113">
                  <a:solidFill>
                    <a:srgbClr val="FF7E2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35" name="Line 2642">
                  <a:extLst>
                    <a:ext uri="{FF2B5EF4-FFF2-40B4-BE49-F238E27FC236}">
                      <a16:creationId xmlns:a16="http://schemas.microsoft.com/office/drawing/2014/main" id="{0A1DB3F9-569D-335B-46AB-5D83C2570A29}"/>
                    </a:ext>
                  </a:extLst>
                </p:cNvPr>
                <p:cNvSpPr>
                  <a:spLocks noChangeShapeType="1"/>
                </p:cNvSpPr>
                <p:nvPr/>
              </p:nvSpPr>
              <p:spPr bwMode="auto">
                <a:xfrm>
                  <a:off x="1003" y="2205"/>
                  <a:ext cx="139" cy="1"/>
                </a:xfrm>
                <a:prstGeom prst="line">
                  <a:avLst/>
                </a:prstGeom>
                <a:noFill/>
                <a:ln w="11113">
                  <a:solidFill>
                    <a:srgbClr val="FF7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36" name="Line 2643">
                  <a:extLst>
                    <a:ext uri="{FF2B5EF4-FFF2-40B4-BE49-F238E27FC236}">
                      <a16:creationId xmlns:a16="http://schemas.microsoft.com/office/drawing/2014/main" id="{3F1583FD-DF79-1B4E-3439-E6AFA6B527BF}"/>
                    </a:ext>
                  </a:extLst>
                </p:cNvPr>
                <p:cNvSpPr>
                  <a:spLocks noChangeShapeType="1"/>
                </p:cNvSpPr>
                <p:nvPr/>
              </p:nvSpPr>
              <p:spPr bwMode="auto">
                <a:xfrm>
                  <a:off x="1003" y="2205"/>
                  <a:ext cx="139" cy="1"/>
                </a:xfrm>
                <a:prstGeom prst="line">
                  <a:avLst/>
                </a:prstGeom>
                <a:noFill/>
                <a:ln w="11113">
                  <a:solidFill>
                    <a:srgbClr val="FF80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37" name="Line 2644">
                  <a:extLst>
                    <a:ext uri="{FF2B5EF4-FFF2-40B4-BE49-F238E27FC236}">
                      <a16:creationId xmlns:a16="http://schemas.microsoft.com/office/drawing/2014/main" id="{666A4C8B-95B9-1B3F-0D8C-9F33BFFC1CA2}"/>
                    </a:ext>
                  </a:extLst>
                </p:cNvPr>
                <p:cNvSpPr>
                  <a:spLocks noChangeShapeType="1"/>
                </p:cNvSpPr>
                <p:nvPr/>
              </p:nvSpPr>
              <p:spPr bwMode="auto">
                <a:xfrm>
                  <a:off x="1003" y="2197"/>
                  <a:ext cx="139" cy="1"/>
                </a:xfrm>
                <a:prstGeom prst="line">
                  <a:avLst/>
                </a:prstGeom>
                <a:noFill/>
                <a:ln w="11113">
                  <a:solidFill>
                    <a:srgbClr val="FF80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38" name="Line 2645">
                  <a:extLst>
                    <a:ext uri="{FF2B5EF4-FFF2-40B4-BE49-F238E27FC236}">
                      <a16:creationId xmlns:a16="http://schemas.microsoft.com/office/drawing/2014/main" id="{212BD9F9-E6DA-4C45-904C-8BBA1F0DF06F}"/>
                    </a:ext>
                  </a:extLst>
                </p:cNvPr>
                <p:cNvSpPr>
                  <a:spLocks noChangeShapeType="1"/>
                </p:cNvSpPr>
                <p:nvPr/>
              </p:nvSpPr>
              <p:spPr bwMode="auto">
                <a:xfrm>
                  <a:off x="1003" y="2197"/>
                  <a:ext cx="139" cy="1"/>
                </a:xfrm>
                <a:prstGeom prst="line">
                  <a:avLst/>
                </a:prstGeom>
                <a:noFill/>
                <a:ln w="11113">
                  <a:solidFill>
                    <a:srgbClr val="FF81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39" name="Line 2646">
                  <a:extLst>
                    <a:ext uri="{FF2B5EF4-FFF2-40B4-BE49-F238E27FC236}">
                      <a16:creationId xmlns:a16="http://schemas.microsoft.com/office/drawing/2014/main" id="{1133EA12-BDCD-13AA-7793-B8B501B38EBF}"/>
                    </a:ext>
                  </a:extLst>
                </p:cNvPr>
                <p:cNvSpPr>
                  <a:spLocks noChangeShapeType="1"/>
                </p:cNvSpPr>
                <p:nvPr/>
              </p:nvSpPr>
              <p:spPr bwMode="auto">
                <a:xfrm>
                  <a:off x="1003" y="2197"/>
                  <a:ext cx="139" cy="1"/>
                </a:xfrm>
                <a:prstGeom prst="line">
                  <a:avLst/>
                </a:prstGeom>
                <a:noFill/>
                <a:ln w="11113">
                  <a:solidFill>
                    <a:srgbClr val="FF822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40" name="Line 2647">
                  <a:extLst>
                    <a:ext uri="{FF2B5EF4-FFF2-40B4-BE49-F238E27FC236}">
                      <a16:creationId xmlns:a16="http://schemas.microsoft.com/office/drawing/2014/main" id="{41E5AB1C-E297-F8EC-586D-C389D1841F27}"/>
                    </a:ext>
                  </a:extLst>
                </p:cNvPr>
                <p:cNvSpPr>
                  <a:spLocks noChangeShapeType="1"/>
                </p:cNvSpPr>
                <p:nvPr/>
              </p:nvSpPr>
              <p:spPr bwMode="auto">
                <a:xfrm>
                  <a:off x="1003" y="2189"/>
                  <a:ext cx="139" cy="1"/>
                </a:xfrm>
                <a:prstGeom prst="line">
                  <a:avLst/>
                </a:prstGeom>
                <a:noFill/>
                <a:ln w="11113">
                  <a:solidFill>
                    <a:srgbClr val="FF833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41" name="Line 2648">
                  <a:extLst>
                    <a:ext uri="{FF2B5EF4-FFF2-40B4-BE49-F238E27FC236}">
                      <a16:creationId xmlns:a16="http://schemas.microsoft.com/office/drawing/2014/main" id="{57A16BE5-3A49-DC10-39ED-DBE5E39DDF01}"/>
                    </a:ext>
                  </a:extLst>
                </p:cNvPr>
                <p:cNvSpPr>
                  <a:spLocks noChangeShapeType="1"/>
                </p:cNvSpPr>
                <p:nvPr/>
              </p:nvSpPr>
              <p:spPr bwMode="auto">
                <a:xfrm>
                  <a:off x="1003" y="2189"/>
                  <a:ext cx="139" cy="1"/>
                </a:xfrm>
                <a:prstGeom prst="line">
                  <a:avLst/>
                </a:prstGeom>
                <a:noFill/>
                <a:ln w="11113">
                  <a:solidFill>
                    <a:srgbClr val="FF843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42" name="Line 2649">
                  <a:extLst>
                    <a:ext uri="{FF2B5EF4-FFF2-40B4-BE49-F238E27FC236}">
                      <a16:creationId xmlns:a16="http://schemas.microsoft.com/office/drawing/2014/main" id="{91BC2944-FCCC-4094-49E7-20254865FCEA}"/>
                    </a:ext>
                  </a:extLst>
                </p:cNvPr>
                <p:cNvSpPr>
                  <a:spLocks noChangeShapeType="1"/>
                </p:cNvSpPr>
                <p:nvPr/>
              </p:nvSpPr>
              <p:spPr bwMode="auto">
                <a:xfrm>
                  <a:off x="1003" y="2189"/>
                  <a:ext cx="139" cy="1"/>
                </a:xfrm>
                <a:prstGeom prst="line">
                  <a:avLst/>
                </a:prstGeom>
                <a:noFill/>
                <a:ln w="11113">
                  <a:solidFill>
                    <a:srgbClr val="FF853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43" name="Line 2650">
                  <a:extLst>
                    <a:ext uri="{FF2B5EF4-FFF2-40B4-BE49-F238E27FC236}">
                      <a16:creationId xmlns:a16="http://schemas.microsoft.com/office/drawing/2014/main" id="{85E94CE3-5EE8-8877-5146-97499E5D342B}"/>
                    </a:ext>
                  </a:extLst>
                </p:cNvPr>
                <p:cNvSpPr>
                  <a:spLocks noChangeShapeType="1"/>
                </p:cNvSpPr>
                <p:nvPr/>
              </p:nvSpPr>
              <p:spPr bwMode="auto">
                <a:xfrm>
                  <a:off x="1003" y="2181"/>
                  <a:ext cx="139" cy="1"/>
                </a:xfrm>
                <a:prstGeom prst="line">
                  <a:avLst/>
                </a:prstGeom>
                <a:noFill/>
                <a:ln w="11113">
                  <a:solidFill>
                    <a:srgbClr val="FF863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44" name="Line 2651">
                  <a:extLst>
                    <a:ext uri="{FF2B5EF4-FFF2-40B4-BE49-F238E27FC236}">
                      <a16:creationId xmlns:a16="http://schemas.microsoft.com/office/drawing/2014/main" id="{1B2A5A44-3561-8581-748B-CA3C60D3150E}"/>
                    </a:ext>
                  </a:extLst>
                </p:cNvPr>
                <p:cNvSpPr>
                  <a:spLocks noChangeShapeType="1"/>
                </p:cNvSpPr>
                <p:nvPr/>
              </p:nvSpPr>
              <p:spPr bwMode="auto">
                <a:xfrm>
                  <a:off x="1003" y="2181"/>
                  <a:ext cx="139" cy="1"/>
                </a:xfrm>
                <a:prstGeom prst="line">
                  <a:avLst/>
                </a:prstGeom>
                <a:noFill/>
                <a:ln w="11113">
                  <a:solidFill>
                    <a:srgbClr val="FF873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45" name="Line 2652">
                  <a:extLst>
                    <a:ext uri="{FF2B5EF4-FFF2-40B4-BE49-F238E27FC236}">
                      <a16:creationId xmlns:a16="http://schemas.microsoft.com/office/drawing/2014/main" id="{12168E96-6A80-F4CF-8F31-665B003F887E}"/>
                    </a:ext>
                  </a:extLst>
                </p:cNvPr>
                <p:cNvSpPr>
                  <a:spLocks noChangeShapeType="1"/>
                </p:cNvSpPr>
                <p:nvPr/>
              </p:nvSpPr>
              <p:spPr bwMode="auto">
                <a:xfrm>
                  <a:off x="1003" y="2181"/>
                  <a:ext cx="139" cy="1"/>
                </a:xfrm>
                <a:prstGeom prst="line">
                  <a:avLst/>
                </a:prstGeom>
                <a:noFill/>
                <a:ln w="11113">
                  <a:solidFill>
                    <a:srgbClr val="FF883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46" name="Line 2653">
                  <a:extLst>
                    <a:ext uri="{FF2B5EF4-FFF2-40B4-BE49-F238E27FC236}">
                      <a16:creationId xmlns:a16="http://schemas.microsoft.com/office/drawing/2014/main" id="{D4CB9D8C-525E-2225-8A5D-7ADFB34B7FA8}"/>
                    </a:ext>
                  </a:extLst>
                </p:cNvPr>
                <p:cNvSpPr>
                  <a:spLocks noChangeShapeType="1"/>
                </p:cNvSpPr>
                <p:nvPr/>
              </p:nvSpPr>
              <p:spPr bwMode="auto">
                <a:xfrm>
                  <a:off x="1003" y="2181"/>
                  <a:ext cx="139" cy="1"/>
                </a:xfrm>
                <a:prstGeom prst="line">
                  <a:avLst/>
                </a:prstGeom>
                <a:noFill/>
                <a:ln w="11113">
                  <a:solidFill>
                    <a:srgbClr val="FF893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47" name="Line 2654">
                  <a:extLst>
                    <a:ext uri="{FF2B5EF4-FFF2-40B4-BE49-F238E27FC236}">
                      <a16:creationId xmlns:a16="http://schemas.microsoft.com/office/drawing/2014/main" id="{7AA0E16D-A26C-E57D-25B4-1FDF878E0528}"/>
                    </a:ext>
                  </a:extLst>
                </p:cNvPr>
                <p:cNvSpPr>
                  <a:spLocks noChangeShapeType="1"/>
                </p:cNvSpPr>
                <p:nvPr/>
              </p:nvSpPr>
              <p:spPr bwMode="auto">
                <a:xfrm>
                  <a:off x="1003" y="2173"/>
                  <a:ext cx="139" cy="1"/>
                </a:xfrm>
                <a:prstGeom prst="line">
                  <a:avLst/>
                </a:prstGeom>
                <a:noFill/>
                <a:ln w="11113">
                  <a:solidFill>
                    <a:srgbClr val="FF8A3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48" name="Line 2655">
                  <a:extLst>
                    <a:ext uri="{FF2B5EF4-FFF2-40B4-BE49-F238E27FC236}">
                      <a16:creationId xmlns:a16="http://schemas.microsoft.com/office/drawing/2014/main" id="{C9E9AE26-D33A-7883-64CD-D3D3E8C3DF01}"/>
                    </a:ext>
                  </a:extLst>
                </p:cNvPr>
                <p:cNvSpPr>
                  <a:spLocks noChangeShapeType="1"/>
                </p:cNvSpPr>
                <p:nvPr/>
              </p:nvSpPr>
              <p:spPr bwMode="auto">
                <a:xfrm>
                  <a:off x="1003" y="2173"/>
                  <a:ext cx="139" cy="1"/>
                </a:xfrm>
                <a:prstGeom prst="line">
                  <a:avLst/>
                </a:prstGeom>
                <a:noFill/>
                <a:ln w="11113">
                  <a:solidFill>
                    <a:srgbClr val="FF8B3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49" name="Line 2656">
                  <a:extLst>
                    <a:ext uri="{FF2B5EF4-FFF2-40B4-BE49-F238E27FC236}">
                      <a16:creationId xmlns:a16="http://schemas.microsoft.com/office/drawing/2014/main" id="{849A3858-17C1-8A6D-7EE5-47058C79C11E}"/>
                    </a:ext>
                  </a:extLst>
                </p:cNvPr>
                <p:cNvSpPr>
                  <a:spLocks noChangeShapeType="1"/>
                </p:cNvSpPr>
                <p:nvPr/>
              </p:nvSpPr>
              <p:spPr bwMode="auto">
                <a:xfrm>
                  <a:off x="1003" y="2173"/>
                  <a:ext cx="139" cy="1"/>
                </a:xfrm>
                <a:prstGeom prst="line">
                  <a:avLst/>
                </a:prstGeom>
                <a:noFill/>
                <a:ln w="11113">
                  <a:solidFill>
                    <a:srgbClr val="FF8C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50" name="Line 2657">
                  <a:extLst>
                    <a:ext uri="{FF2B5EF4-FFF2-40B4-BE49-F238E27FC236}">
                      <a16:creationId xmlns:a16="http://schemas.microsoft.com/office/drawing/2014/main" id="{6C712E24-DFB0-C9C3-7672-49EBC482F85F}"/>
                    </a:ext>
                  </a:extLst>
                </p:cNvPr>
                <p:cNvSpPr>
                  <a:spLocks noChangeShapeType="1"/>
                </p:cNvSpPr>
                <p:nvPr/>
              </p:nvSpPr>
              <p:spPr bwMode="auto">
                <a:xfrm>
                  <a:off x="1003" y="2165"/>
                  <a:ext cx="139" cy="1"/>
                </a:xfrm>
                <a:prstGeom prst="line">
                  <a:avLst/>
                </a:prstGeom>
                <a:noFill/>
                <a:ln w="11113">
                  <a:solidFill>
                    <a:srgbClr val="FF8D4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51" name="Line 2658">
                  <a:extLst>
                    <a:ext uri="{FF2B5EF4-FFF2-40B4-BE49-F238E27FC236}">
                      <a16:creationId xmlns:a16="http://schemas.microsoft.com/office/drawing/2014/main" id="{14551838-2D29-FD6A-55A1-40657F93D55C}"/>
                    </a:ext>
                  </a:extLst>
                </p:cNvPr>
                <p:cNvSpPr>
                  <a:spLocks noChangeShapeType="1"/>
                </p:cNvSpPr>
                <p:nvPr/>
              </p:nvSpPr>
              <p:spPr bwMode="auto">
                <a:xfrm>
                  <a:off x="1003" y="2165"/>
                  <a:ext cx="139" cy="1"/>
                </a:xfrm>
                <a:prstGeom prst="line">
                  <a:avLst/>
                </a:prstGeom>
                <a:noFill/>
                <a:ln w="11113">
                  <a:solidFill>
                    <a:srgbClr val="F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52" name="Line 2659">
                  <a:extLst>
                    <a:ext uri="{FF2B5EF4-FFF2-40B4-BE49-F238E27FC236}">
                      <a16:creationId xmlns:a16="http://schemas.microsoft.com/office/drawing/2014/main" id="{330E67E1-F0D9-C5B4-12C1-2A5B06074A2D}"/>
                    </a:ext>
                  </a:extLst>
                </p:cNvPr>
                <p:cNvSpPr>
                  <a:spLocks noChangeShapeType="1"/>
                </p:cNvSpPr>
                <p:nvPr/>
              </p:nvSpPr>
              <p:spPr bwMode="auto">
                <a:xfrm>
                  <a:off x="1003" y="2165"/>
                  <a:ext cx="139" cy="1"/>
                </a:xfrm>
                <a:prstGeom prst="line">
                  <a:avLst/>
                </a:prstGeom>
                <a:noFill/>
                <a:ln w="11113">
                  <a:solidFill>
                    <a:srgbClr val="FF8F4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53" name="Line 2660">
                  <a:extLst>
                    <a:ext uri="{FF2B5EF4-FFF2-40B4-BE49-F238E27FC236}">
                      <a16:creationId xmlns:a16="http://schemas.microsoft.com/office/drawing/2014/main" id="{4B44CB28-4462-1D74-4AC3-9432F893CE1E}"/>
                    </a:ext>
                  </a:extLst>
                </p:cNvPr>
                <p:cNvSpPr>
                  <a:spLocks noChangeShapeType="1"/>
                </p:cNvSpPr>
                <p:nvPr/>
              </p:nvSpPr>
              <p:spPr bwMode="auto">
                <a:xfrm>
                  <a:off x="1003" y="2157"/>
                  <a:ext cx="139" cy="1"/>
                </a:xfrm>
                <a:prstGeom prst="line">
                  <a:avLst/>
                </a:prstGeom>
                <a:noFill/>
                <a:ln w="11113">
                  <a:solidFill>
                    <a:srgbClr val="FF904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54" name="Line 2661">
                  <a:extLst>
                    <a:ext uri="{FF2B5EF4-FFF2-40B4-BE49-F238E27FC236}">
                      <a16:creationId xmlns:a16="http://schemas.microsoft.com/office/drawing/2014/main" id="{335D70CF-53A2-8338-24CA-4301B8C79EC8}"/>
                    </a:ext>
                  </a:extLst>
                </p:cNvPr>
                <p:cNvSpPr>
                  <a:spLocks noChangeShapeType="1"/>
                </p:cNvSpPr>
                <p:nvPr/>
              </p:nvSpPr>
              <p:spPr bwMode="auto">
                <a:xfrm>
                  <a:off x="1003" y="2157"/>
                  <a:ext cx="139" cy="1"/>
                </a:xfrm>
                <a:prstGeom prst="line">
                  <a:avLst/>
                </a:prstGeom>
                <a:noFill/>
                <a:ln w="11113">
                  <a:solidFill>
                    <a:srgbClr val="FF914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55" name="Line 2662">
                  <a:extLst>
                    <a:ext uri="{FF2B5EF4-FFF2-40B4-BE49-F238E27FC236}">
                      <a16:creationId xmlns:a16="http://schemas.microsoft.com/office/drawing/2014/main" id="{425F1E42-A55A-6412-A769-41E25E80FABF}"/>
                    </a:ext>
                  </a:extLst>
                </p:cNvPr>
                <p:cNvSpPr>
                  <a:spLocks noChangeShapeType="1"/>
                </p:cNvSpPr>
                <p:nvPr/>
              </p:nvSpPr>
              <p:spPr bwMode="auto">
                <a:xfrm>
                  <a:off x="1003" y="2157"/>
                  <a:ext cx="139" cy="1"/>
                </a:xfrm>
                <a:prstGeom prst="line">
                  <a:avLst/>
                </a:prstGeom>
                <a:noFill/>
                <a:ln w="11113">
                  <a:solidFill>
                    <a:srgbClr val="FF924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56" name="Line 2663">
                  <a:extLst>
                    <a:ext uri="{FF2B5EF4-FFF2-40B4-BE49-F238E27FC236}">
                      <a16:creationId xmlns:a16="http://schemas.microsoft.com/office/drawing/2014/main" id="{C27B9FE9-F434-F552-5DA5-A7627F3BA8A2}"/>
                    </a:ext>
                  </a:extLst>
                </p:cNvPr>
                <p:cNvSpPr>
                  <a:spLocks noChangeShapeType="1"/>
                </p:cNvSpPr>
                <p:nvPr/>
              </p:nvSpPr>
              <p:spPr bwMode="auto">
                <a:xfrm>
                  <a:off x="1003" y="2149"/>
                  <a:ext cx="139" cy="1"/>
                </a:xfrm>
                <a:prstGeom prst="line">
                  <a:avLst/>
                </a:prstGeom>
                <a:noFill/>
                <a:ln w="11113">
                  <a:solidFill>
                    <a:srgbClr val="FF934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57" name="Line 2664">
                  <a:extLst>
                    <a:ext uri="{FF2B5EF4-FFF2-40B4-BE49-F238E27FC236}">
                      <a16:creationId xmlns:a16="http://schemas.microsoft.com/office/drawing/2014/main" id="{73063583-1B60-EDBE-D522-24360A47F0CA}"/>
                    </a:ext>
                  </a:extLst>
                </p:cNvPr>
                <p:cNvSpPr>
                  <a:spLocks noChangeShapeType="1"/>
                </p:cNvSpPr>
                <p:nvPr/>
              </p:nvSpPr>
              <p:spPr bwMode="auto">
                <a:xfrm>
                  <a:off x="1003" y="2149"/>
                  <a:ext cx="139" cy="1"/>
                </a:xfrm>
                <a:prstGeom prst="line">
                  <a:avLst/>
                </a:prstGeom>
                <a:noFill/>
                <a:ln w="11113">
                  <a:solidFill>
                    <a:srgbClr val="FF94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58" name="Line 2665">
                  <a:extLst>
                    <a:ext uri="{FF2B5EF4-FFF2-40B4-BE49-F238E27FC236}">
                      <a16:creationId xmlns:a16="http://schemas.microsoft.com/office/drawing/2014/main" id="{7E5D708A-60D1-0A04-C3B1-DA0CCC34828D}"/>
                    </a:ext>
                  </a:extLst>
                </p:cNvPr>
                <p:cNvSpPr>
                  <a:spLocks noChangeShapeType="1"/>
                </p:cNvSpPr>
                <p:nvPr/>
              </p:nvSpPr>
              <p:spPr bwMode="auto">
                <a:xfrm>
                  <a:off x="1003" y="2149"/>
                  <a:ext cx="139" cy="1"/>
                </a:xfrm>
                <a:prstGeom prst="line">
                  <a:avLst/>
                </a:prstGeom>
                <a:noFill/>
                <a:ln w="11113">
                  <a:solidFill>
                    <a:srgbClr val="FF954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59" name="Line 2666">
                  <a:extLst>
                    <a:ext uri="{FF2B5EF4-FFF2-40B4-BE49-F238E27FC236}">
                      <a16:creationId xmlns:a16="http://schemas.microsoft.com/office/drawing/2014/main" id="{1F954FC6-244A-21D3-E1FC-ABC1BF6C4529}"/>
                    </a:ext>
                  </a:extLst>
                </p:cNvPr>
                <p:cNvSpPr>
                  <a:spLocks noChangeShapeType="1"/>
                </p:cNvSpPr>
                <p:nvPr/>
              </p:nvSpPr>
              <p:spPr bwMode="auto">
                <a:xfrm>
                  <a:off x="1003" y="2141"/>
                  <a:ext cx="139" cy="1"/>
                </a:xfrm>
                <a:prstGeom prst="line">
                  <a:avLst/>
                </a:prstGeom>
                <a:noFill/>
                <a:ln w="11113">
                  <a:solidFill>
                    <a:srgbClr val="FF96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60" name="Line 2667">
                  <a:extLst>
                    <a:ext uri="{FF2B5EF4-FFF2-40B4-BE49-F238E27FC236}">
                      <a16:creationId xmlns:a16="http://schemas.microsoft.com/office/drawing/2014/main" id="{2018A6D8-EC07-8768-8CF3-34FFC3CF8663}"/>
                    </a:ext>
                  </a:extLst>
                </p:cNvPr>
                <p:cNvSpPr>
                  <a:spLocks noChangeShapeType="1"/>
                </p:cNvSpPr>
                <p:nvPr/>
              </p:nvSpPr>
              <p:spPr bwMode="auto">
                <a:xfrm>
                  <a:off x="1003" y="2141"/>
                  <a:ext cx="139" cy="1"/>
                </a:xfrm>
                <a:prstGeom prst="line">
                  <a:avLst/>
                </a:prstGeom>
                <a:noFill/>
                <a:ln w="11113">
                  <a:solidFill>
                    <a:srgbClr val="FF975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61" name="Line 2668">
                  <a:extLst>
                    <a:ext uri="{FF2B5EF4-FFF2-40B4-BE49-F238E27FC236}">
                      <a16:creationId xmlns:a16="http://schemas.microsoft.com/office/drawing/2014/main" id="{0EFCA93A-8A94-9C84-72DE-360C0067D360}"/>
                    </a:ext>
                  </a:extLst>
                </p:cNvPr>
                <p:cNvSpPr>
                  <a:spLocks noChangeShapeType="1"/>
                </p:cNvSpPr>
                <p:nvPr/>
              </p:nvSpPr>
              <p:spPr bwMode="auto">
                <a:xfrm>
                  <a:off x="1003" y="2141"/>
                  <a:ext cx="139" cy="1"/>
                </a:xfrm>
                <a:prstGeom prst="line">
                  <a:avLst/>
                </a:prstGeom>
                <a:noFill/>
                <a:ln w="11113">
                  <a:solidFill>
                    <a:srgbClr val="FF985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62" name="Line 2669">
                  <a:extLst>
                    <a:ext uri="{FF2B5EF4-FFF2-40B4-BE49-F238E27FC236}">
                      <a16:creationId xmlns:a16="http://schemas.microsoft.com/office/drawing/2014/main" id="{BE839529-FCD2-2BE4-B0EE-D0DF0D66E6F8}"/>
                    </a:ext>
                  </a:extLst>
                </p:cNvPr>
                <p:cNvSpPr>
                  <a:spLocks noChangeShapeType="1"/>
                </p:cNvSpPr>
                <p:nvPr/>
              </p:nvSpPr>
              <p:spPr bwMode="auto">
                <a:xfrm>
                  <a:off x="1003" y="2141"/>
                  <a:ext cx="139" cy="1"/>
                </a:xfrm>
                <a:prstGeom prst="line">
                  <a:avLst/>
                </a:prstGeom>
                <a:noFill/>
                <a:ln w="11113">
                  <a:solidFill>
                    <a:srgbClr val="FF9A5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63" name="Line 2670">
                  <a:extLst>
                    <a:ext uri="{FF2B5EF4-FFF2-40B4-BE49-F238E27FC236}">
                      <a16:creationId xmlns:a16="http://schemas.microsoft.com/office/drawing/2014/main" id="{58E0C95B-5CC3-E201-3EBF-5BE4C6B72951}"/>
                    </a:ext>
                  </a:extLst>
                </p:cNvPr>
                <p:cNvSpPr>
                  <a:spLocks noChangeShapeType="1"/>
                </p:cNvSpPr>
                <p:nvPr/>
              </p:nvSpPr>
              <p:spPr bwMode="auto">
                <a:xfrm>
                  <a:off x="1003" y="2133"/>
                  <a:ext cx="139" cy="1"/>
                </a:xfrm>
                <a:prstGeom prst="line">
                  <a:avLst/>
                </a:prstGeom>
                <a:noFill/>
                <a:ln w="11113">
                  <a:solidFill>
                    <a:srgbClr val="FF9B5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64" name="Line 2671">
                  <a:extLst>
                    <a:ext uri="{FF2B5EF4-FFF2-40B4-BE49-F238E27FC236}">
                      <a16:creationId xmlns:a16="http://schemas.microsoft.com/office/drawing/2014/main" id="{4506826D-8A56-DFC9-60A1-985CD43BE8D4}"/>
                    </a:ext>
                  </a:extLst>
                </p:cNvPr>
                <p:cNvSpPr>
                  <a:spLocks noChangeShapeType="1"/>
                </p:cNvSpPr>
                <p:nvPr/>
              </p:nvSpPr>
              <p:spPr bwMode="auto">
                <a:xfrm>
                  <a:off x="1003" y="2133"/>
                  <a:ext cx="139" cy="1"/>
                </a:xfrm>
                <a:prstGeom prst="line">
                  <a:avLst/>
                </a:prstGeom>
                <a:noFill/>
                <a:ln w="11113">
                  <a:solidFill>
                    <a:srgbClr val="FF9C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65" name="Line 2672">
                  <a:extLst>
                    <a:ext uri="{FF2B5EF4-FFF2-40B4-BE49-F238E27FC236}">
                      <a16:creationId xmlns:a16="http://schemas.microsoft.com/office/drawing/2014/main" id="{0C60A334-688F-549C-BAEB-A9A711E8A5CA}"/>
                    </a:ext>
                  </a:extLst>
                </p:cNvPr>
                <p:cNvSpPr>
                  <a:spLocks noChangeShapeType="1"/>
                </p:cNvSpPr>
                <p:nvPr/>
              </p:nvSpPr>
              <p:spPr bwMode="auto">
                <a:xfrm>
                  <a:off x="1003" y="2133"/>
                  <a:ext cx="139" cy="1"/>
                </a:xfrm>
                <a:prstGeom prst="line">
                  <a:avLst/>
                </a:prstGeom>
                <a:noFill/>
                <a:ln w="11113">
                  <a:solidFill>
                    <a:srgbClr val="FF9D5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66" name="Line 2673">
                  <a:extLst>
                    <a:ext uri="{FF2B5EF4-FFF2-40B4-BE49-F238E27FC236}">
                      <a16:creationId xmlns:a16="http://schemas.microsoft.com/office/drawing/2014/main" id="{B3AB236C-B9BD-9FC0-1CB9-BCCF3BD24460}"/>
                    </a:ext>
                  </a:extLst>
                </p:cNvPr>
                <p:cNvSpPr>
                  <a:spLocks noChangeShapeType="1"/>
                </p:cNvSpPr>
                <p:nvPr/>
              </p:nvSpPr>
              <p:spPr bwMode="auto">
                <a:xfrm>
                  <a:off x="1003" y="2125"/>
                  <a:ext cx="139" cy="1"/>
                </a:xfrm>
                <a:prstGeom prst="line">
                  <a:avLst/>
                </a:prstGeom>
                <a:noFill/>
                <a:ln w="11113">
                  <a:solidFill>
                    <a:srgbClr val="FF9E5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67" name="Line 2674">
                  <a:extLst>
                    <a:ext uri="{FF2B5EF4-FFF2-40B4-BE49-F238E27FC236}">
                      <a16:creationId xmlns:a16="http://schemas.microsoft.com/office/drawing/2014/main" id="{3A064D54-44DC-4714-502D-014F3D4087FB}"/>
                    </a:ext>
                  </a:extLst>
                </p:cNvPr>
                <p:cNvSpPr>
                  <a:spLocks noChangeShapeType="1"/>
                </p:cNvSpPr>
                <p:nvPr/>
              </p:nvSpPr>
              <p:spPr bwMode="auto">
                <a:xfrm>
                  <a:off x="1003" y="2125"/>
                  <a:ext cx="139" cy="1"/>
                </a:xfrm>
                <a:prstGeom prst="line">
                  <a:avLst/>
                </a:prstGeom>
                <a:noFill/>
                <a:ln w="11113">
                  <a:solidFill>
                    <a:srgbClr val="FFA16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68" name="Line 2675">
                  <a:extLst>
                    <a:ext uri="{FF2B5EF4-FFF2-40B4-BE49-F238E27FC236}">
                      <a16:creationId xmlns:a16="http://schemas.microsoft.com/office/drawing/2014/main" id="{D2109716-C848-564F-99E8-F1CCCAF07497}"/>
                    </a:ext>
                  </a:extLst>
                </p:cNvPr>
                <p:cNvSpPr>
                  <a:spLocks noChangeShapeType="1"/>
                </p:cNvSpPr>
                <p:nvPr/>
              </p:nvSpPr>
              <p:spPr bwMode="auto">
                <a:xfrm>
                  <a:off x="1003" y="2125"/>
                  <a:ext cx="139" cy="1"/>
                </a:xfrm>
                <a:prstGeom prst="line">
                  <a:avLst/>
                </a:prstGeom>
                <a:noFill/>
                <a:ln w="11113">
                  <a:solidFill>
                    <a:srgbClr val="FFA26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69" name="Line 2676">
                  <a:extLst>
                    <a:ext uri="{FF2B5EF4-FFF2-40B4-BE49-F238E27FC236}">
                      <a16:creationId xmlns:a16="http://schemas.microsoft.com/office/drawing/2014/main" id="{2B63F301-F396-69CA-2843-98296072AF1A}"/>
                    </a:ext>
                  </a:extLst>
                </p:cNvPr>
                <p:cNvSpPr>
                  <a:spLocks noChangeShapeType="1"/>
                </p:cNvSpPr>
                <p:nvPr/>
              </p:nvSpPr>
              <p:spPr bwMode="auto">
                <a:xfrm>
                  <a:off x="1003" y="2117"/>
                  <a:ext cx="139" cy="1"/>
                </a:xfrm>
                <a:prstGeom prst="line">
                  <a:avLst/>
                </a:prstGeom>
                <a:noFill/>
                <a:ln w="11113">
                  <a:solidFill>
                    <a:srgbClr val="FFA36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70" name="Line 2677">
                  <a:extLst>
                    <a:ext uri="{FF2B5EF4-FFF2-40B4-BE49-F238E27FC236}">
                      <a16:creationId xmlns:a16="http://schemas.microsoft.com/office/drawing/2014/main" id="{BCE9E310-993F-8D6E-1005-C751CC716F45}"/>
                    </a:ext>
                  </a:extLst>
                </p:cNvPr>
                <p:cNvSpPr>
                  <a:spLocks noChangeShapeType="1"/>
                </p:cNvSpPr>
                <p:nvPr/>
              </p:nvSpPr>
              <p:spPr bwMode="auto">
                <a:xfrm>
                  <a:off x="1003" y="2117"/>
                  <a:ext cx="139" cy="1"/>
                </a:xfrm>
                <a:prstGeom prst="line">
                  <a:avLst/>
                </a:prstGeom>
                <a:noFill/>
                <a:ln w="11113">
                  <a:solidFill>
                    <a:srgbClr val="FFA4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71" name="Line 2678">
                  <a:extLst>
                    <a:ext uri="{FF2B5EF4-FFF2-40B4-BE49-F238E27FC236}">
                      <a16:creationId xmlns:a16="http://schemas.microsoft.com/office/drawing/2014/main" id="{2427C5F5-A207-CD44-4A70-E49697D769CE}"/>
                    </a:ext>
                  </a:extLst>
                </p:cNvPr>
                <p:cNvSpPr>
                  <a:spLocks noChangeShapeType="1"/>
                </p:cNvSpPr>
                <p:nvPr/>
              </p:nvSpPr>
              <p:spPr bwMode="auto">
                <a:xfrm>
                  <a:off x="1003" y="2117"/>
                  <a:ext cx="139" cy="1"/>
                </a:xfrm>
                <a:prstGeom prst="line">
                  <a:avLst/>
                </a:prstGeom>
                <a:noFill/>
                <a:ln w="11113">
                  <a:solidFill>
                    <a:srgbClr val="FFA66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72" name="Line 2679">
                  <a:extLst>
                    <a:ext uri="{FF2B5EF4-FFF2-40B4-BE49-F238E27FC236}">
                      <a16:creationId xmlns:a16="http://schemas.microsoft.com/office/drawing/2014/main" id="{D5F4107A-867D-0DB2-42CC-DDF1B01BC144}"/>
                    </a:ext>
                  </a:extLst>
                </p:cNvPr>
                <p:cNvSpPr>
                  <a:spLocks noChangeShapeType="1"/>
                </p:cNvSpPr>
                <p:nvPr/>
              </p:nvSpPr>
              <p:spPr bwMode="auto">
                <a:xfrm>
                  <a:off x="1003" y="2109"/>
                  <a:ext cx="139" cy="1"/>
                </a:xfrm>
                <a:prstGeom prst="line">
                  <a:avLst/>
                </a:prstGeom>
                <a:noFill/>
                <a:ln w="11113">
                  <a:solidFill>
                    <a:srgbClr val="FFA76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73" name="Line 2680">
                  <a:extLst>
                    <a:ext uri="{FF2B5EF4-FFF2-40B4-BE49-F238E27FC236}">
                      <a16:creationId xmlns:a16="http://schemas.microsoft.com/office/drawing/2014/main" id="{81B56585-4F41-FA85-90D1-2D0330916538}"/>
                    </a:ext>
                  </a:extLst>
                </p:cNvPr>
                <p:cNvSpPr>
                  <a:spLocks noChangeShapeType="1"/>
                </p:cNvSpPr>
                <p:nvPr/>
              </p:nvSpPr>
              <p:spPr bwMode="auto">
                <a:xfrm>
                  <a:off x="1003" y="2109"/>
                  <a:ext cx="139" cy="1"/>
                </a:xfrm>
                <a:prstGeom prst="line">
                  <a:avLst/>
                </a:prstGeom>
                <a:noFill/>
                <a:ln w="11113">
                  <a:solidFill>
                    <a:srgbClr val="FFA86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74" name="Line 2681">
                  <a:extLst>
                    <a:ext uri="{FF2B5EF4-FFF2-40B4-BE49-F238E27FC236}">
                      <a16:creationId xmlns:a16="http://schemas.microsoft.com/office/drawing/2014/main" id="{9E6451B2-A9E0-4797-4829-E993043F9DA9}"/>
                    </a:ext>
                  </a:extLst>
                </p:cNvPr>
                <p:cNvSpPr>
                  <a:spLocks noChangeShapeType="1"/>
                </p:cNvSpPr>
                <p:nvPr/>
              </p:nvSpPr>
              <p:spPr bwMode="auto">
                <a:xfrm>
                  <a:off x="1003" y="2109"/>
                  <a:ext cx="139" cy="1"/>
                </a:xfrm>
                <a:prstGeom prst="line">
                  <a:avLst/>
                </a:prstGeom>
                <a:noFill/>
                <a:ln w="11113">
                  <a:solidFill>
                    <a:srgbClr val="FFAA7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75" name="Line 2682">
                  <a:extLst>
                    <a:ext uri="{FF2B5EF4-FFF2-40B4-BE49-F238E27FC236}">
                      <a16:creationId xmlns:a16="http://schemas.microsoft.com/office/drawing/2014/main" id="{D33AF4E7-BFC5-F9BA-0689-6FD9430D9966}"/>
                    </a:ext>
                  </a:extLst>
                </p:cNvPr>
                <p:cNvSpPr>
                  <a:spLocks noChangeShapeType="1"/>
                </p:cNvSpPr>
                <p:nvPr/>
              </p:nvSpPr>
              <p:spPr bwMode="auto">
                <a:xfrm>
                  <a:off x="1003" y="2109"/>
                  <a:ext cx="139" cy="1"/>
                </a:xfrm>
                <a:prstGeom prst="line">
                  <a:avLst/>
                </a:prstGeom>
                <a:noFill/>
                <a:ln w="11113">
                  <a:solidFill>
                    <a:srgbClr val="FFAB7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76" name="Line 2683">
                  <a:extLst>
                    <a:ext uri="{FF2B5EF4-FFF2-40B4-BE49-F238E27FC236}">
                      <a16:creationId xmlns:a16="http://schemas.microsoft.com/office/drawing/2014/main" id="{A106778A-4802-AAAE-877B-175417D99712}"/>
                    </a:ext>
                  </a:extLst>
                </p:cNvPr>
                <p:cNvSpPr>
                  <a:spLocks noChangeShapeType="1"/>
                </p:cNvSpPr>
                <p:nvPr/>
              </p:nvSpPr>
              <p:spPr bwMode="auto">
                <a:xfrm>
                  <a:off x="1003" y="2101"/>
                  <a:ext cx="139" cy="1"/>
                </a:xfrm>
                <a:prstGeom prst="line">
                  <a:avLst/>
                </a:prstGeom>
                <a:noFill/>
                <a:ln w="11113">
                  <a:solidFill>
                    <a:srgbClr val="FFAC7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77" name="Line 2684">
                  <a:extLst>
                    <a:ext uri="{FF2B5EF4-FFF2-40B4-BE49-F238E27FC236}">
                      <a16:creationId xmlns:a16="http://schemas.microsoft.com/office/drawing/2014/main" id="{299F4CAA-FBF8-753B-8E7B-C511FB53ED9D}"/>
                    </a:ext>
                  </a:extLst>
                </p:cNvPr>
                <p:cNvSpPr>
                  <a:spLocks noChangeShapeType="1"/>
                </p:cNvSpPr>
                <p:nvPr/>
              </p:nvSpPr>
              <p:spPr bwMode="auto">
                <a:xfrm>
                  <a:off x="1003" y="2101"/>
                  <a:ext cx="139" cy="1"/>
                </a:xfrm>
                <a:prstGeom prst="line">
                  <a:avLst/>
                </a:prstGeom>
                <a:noFill/>
                <a:ln w="11113">
                  <a:solidFill>
                    <a:srgbClr val="FFAE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78" name="Line 2685">
                  <a:extLst>
                    <a:ext uri="{FF2B5EF4-FFF2-40B4-BE49-F238E27FC236}">
                      <a16:creationId xmlns:a16="http://schemas.microsoft.com/office/drawing/2014/main" id="{D5590AAB-4E33-F836-B478-D44813DC6E2E}"/>
                    </a:ext>
                  </a:extLst>
                </p:cNvPr>
                <p:cNvSpPr>
                  <a:spLocks noChangeShapeType="1"/>
                </p:cNvSpPr>
                <p:nvPr/>
              </p:nvSpPr>
              <p:spPr bwMode="auto">
                <a:xfrm>
                  <a:off x="1003" y="2101"/>
                  <a:ext cx="139" cy="1"/>
                </a:xfrm>
                <a:prstGeom prst="line">
                  <a:avLst/>
                </a:prstGeom>
                <a:noFill/>
                <a:ln w="11113">
                  <a:solidFill>
                    <a:srgbClr val="FFAF7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79" name="Line 2686">
                  <a:extLst>
                    <a:ext uri="{FF2B5EF4-FFF2-40B4-BE49-F238E27FC236}">
                      <a16:creationId xmlns:a16="http://schemas.microsoft.com/office/drawing/2014/main" id="{48553F5A-AB8C-2B25-DAFC-D2DA21C934B9}"/>
                    </a:ext>
                  </a:extLst>
                </p:cNvPr>
                <p:cNvSpPr>
                  <a:spLocks noChangeShapeType="1"/>
                </p:cNvSpPr>
                <p:nvPr/>
              </p:nvSpPr>
              <p:spPr bwMode="auto">
                <a:xfrm>
                  <a:off x="1003" y="2093"/>
                  <a:ext cx="139" cy="1"/>
                </a:xfrm>
                <a:prstGeom prst="line">
                  <a:avLst/>
                </a:prstGeom>
                <a:noFill/>
                <a:ln w="11113">
                  <a:solidFill>
                    <a:srgbClr val="FFB07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80" name="Line 2687">
                  <a:extLst>
                    <a:ext uri="{FF2B5EF4-FFF2-40B4-BE49-F238E27FC236}">
                      <a16:creationId xmlns:a16="http://schemas.microsoft.com/office/drawing/2014/main" id="{E3D09C79-4D83-6B22-D323-DF296F8CB993}"/>
                    </a:ext>
                  </a:extLst>
                </p:cNvPr>
                <p:cNvSpPr>
                  <a:spLocks noChangeShapeType="1"/>
                </p:cNvSpPr>
                <p:nvPr/>
              </p:nvSpPr>
              <p:spPr bwMode="auto">
                <a:xfrm>
                  <a:off x="1003" y="2093"/>
                  <a:ext cx="139" cy="1"/>
                </a:xfrm>
                <a:prstGeom prst="line">
                  <a:avLst/>
                </a:prstGeom>
                <a:noFill/>
                <a:ln w="11113">
                  <a:solidFill>
                    <a:srgbClr val="FFB27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81" name="Line 2688">
                  <a:extLst>
                    <a:ext uri="{FF2B5EF4-FFF2-40B4-BE49-F238E27FC236}">
                      <a16:creationId xmlns:a16="http://schemas.microsoft.com/office/drawing/2014/main" id="{CC9F6414-1408-482B-88AC-AB56A207261C}"/>
                    </a:ext>
                  </a:extLst>
                </p:cNvPr>
                <p:cNvSpPr>
                  <a:spLocks noChangeShapeType="1"/>
                </p:cNvSpPr>
                <p:nvPr/>
              </p:nvSpPr>
              <p:spPr bwMode="auto">
                <a:xfrm>
                  <a:off x="1003" y="2093"/>
                  <a:ext cx="139" cy="1"/>
                </a:xfrm>
                <a:prstGeom prst="line">
                  <a:avLst/>
                </a:prstGeom>
                <a:noFill/>
                <a:ln w="11113">
                  <a:solidFill>
                    <a:srgbClr val="FFB3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82" name="Line 2689">
                  <a:extLst>
                    <a:ext uri="{FF2B5EF4-FFF2-40B4-BE49-F238E27FC236}">
                      <a16:creationId xmlns:a16="http://schemas.microsoft.com/office/drawing/2014/main" id="{2AA75410-6A59-3B28-FC2F-861A7026026C}"/>
                    </a:ext>
                  </a:extLst>
                </p:cNvPr>
                <p:cNvSpPr>
                  <a:spLocks noChangeShapeType="1"/>
                </p:cNvSpPr>
                <p:nvPr/>
              </p:nvSpPr>
              <p:spPr bwMode="auto">
                <a:xfrm>
                  <a:off x="1003" y="2085"/>
                  <a:ext cx="139" cy="1"/>
                </a:xfrm>
                <a:prstGeom prst="line">
                  <a:avLst/>
                </a:prstGeom>
                <a:noFill/>
                <a:ln w="11113">
                  <a:solidFill>
                    <a:srgbClr val="FFB58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83" name="Line 2690">
                  <a:extLst>
                    <a:ext uri="{FF2B5EF4-FFF2-40B4-BE49-F238E27FC236}">
                      <a16:creationId xmlns:a16="http://schemas.microsoft.com/office/drawing/2014/main" id="{CCF6DC0B-0A59-CC45-326F-652CDEA589C4}"/>
                    </a:ext>
                  </a:extLst>
                </p:cNvPr>
                <p:cNvSpPr>
                  <a:spLocks noChangeShapeType="1"/>
                </p:cNvSpPr>
                <p:nvPr/>
              </p:nvSpPr>
              <p:spPr bwMode="auto">
                <a:xfrm>
                  <a:off x="1003" y="2085"/>
                  <a:ext cx="139" cy="1"/>
                </a:xfrm>
                <a:prstGeom prst="line">
                  <a:avLst/>
                </a:prstGeom>
                <a:noFill/>
                <a:ln w="11113">
                  <a:solidFill>
                    <a:srgbClr val="FFB68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84" name="Line 2691">
                  <a:extLst>
                    <a:ext uri="{FF2B5EF4-FFF2-40B4-BE49-F238E27FC236}">
                      <a16:creationId xmlns:a16="http://schemas.microsoft.com/office/drawing/2014/main" id="{590BEEEE-1EA8-F07A-63E8-FE18717749E6}"/>
                    </a:ext>
                  </a:extLst>
                </p:cNvPr>
                <p:cNvSpPr>
                  <a:spLocks noChangeShapeType="1"/>
                </p:cNvSpPr>
                <p:nvPr/>
              </p:nvSpPr>
              <p:spPr bwMode="auto">
                <a:xfrm>
                  <a:off x="1003" y="2085"/>
                  <a:ext cx="139" cy="1"/>
                </a:xfrm>
                <a:prstGeom prst="line">
                  <a:avLst/>
                </a:prstGeom>
                <a:noFill/>
                <a:ln w="11113">
                  <a:solidFill>
                    <a:srgbClr val="FFB88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85" name="Line 2692">
                  <a:extLst>
                    <a:ext uri="{FF2B5EF4-FFF2-40B4-BE49-F238E27FC236}">
                      <a16:creationId xmlns:a16="http://schemas.microsoft.com/office/drawing/2014/main" id="{52456FD6-A88B-3922-DFA9-8C6B5074F39E}"/>
                    </a:ext>
                  </a:extLst>
                </p:cNvPr>
                <p:cNvSpPr>
                  <a:spLocks noChangeShapeType="1"/>
                </p:cNvSpPr>
                <p:nvPr/>
              </p:nvSpPr>
              <p:spPr bwMode="auto">
                <a:xfrm>
                  <a:off x="1003" y="2077"/>
                  <a:ext cx="139" cy="1"/>
                </a:xfrm>
                <a:prstGeom prst="line">
                  <a:avLst/>
                </a:prstGeom>
                <a:noFill/>
                <a:ln w="11113">
                  <a:solidFill>
                    <a:srgbClr val="FFB9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86" name="Line 2693">
                  <a:extLst>
                    <a:ext uri="{FF2B5EF4-FFF2-40B4-BE49-F238E27FC236}">
                      <a16:creationId xmlns:a16="http://schemas.microsoft.com/office/drawing/2014/main" id="{88AD0932-8852-3254-3D2E-57847A94AA6E}"/>
                    </a:ext>
                  </a:extLst>
                </p:cNvPr>
                <p:cNvSpPr>
                  <a:spLocks noChangeShapeType="1"/>
                </p:cNvSpPr>
                <p:nvPr/>
              </p:nvSpPr>
              <p:spPr bwMode="auto">
                <a:xfrm>
                  <a:off x="1003" y="2077"/>
                  <a:ext cx="139" cy="1"/>
                </a:xfrm>
                <a:prstGeom prst="line">
                  <a:avLst/>
                </a:prstGeom>
                <a:noFill/>
                <a:ln w="11113">
                  <a:solidFill>
                    <a:srgbClr val="FFBB8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87" name="Line 2694">
                  <a:extLst>
                    <a:ext uri="{FF2B5EF4-FFF2-40B4-BE49-F238E27FC236}">
                      <a16:creationId xmlns:a16="http://schemas.microsoft.com/office/drawing/2014/main" id="{2B27D87C-4D31-DE81-602E-FCC2017C1F85}"/>
                    </a:ext>
                  </a:extLst>
                </p:cNvPr>
                <p:cNvSpPr>
                  <a:spLocks noChangeShapeType="1"/>
                </p:cNvSpPr>
                <p:nvPr/>
              </p:nvSpPr>
              <p:spPr bwMode="auto">
                <a:xfrm>
                  <a:off x="1003" y="2077"/>
                  <a:ext cx="139" cy="1"/>
                </a:xfrm>
                <a:prstGeom prst="line">
                  <a:avLst/>
                </a:prstGeom>
                <a:noFill/>
                <a:ln w="11113">
                  <a:solidFill>
                    <a:srgbClr val="FFBC8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88" name="Line 2695">
                  <a:extLst>
                    <a:ext uri="{FF2B5EF4-FFF2-40B4-BE49-F238E27FC236}">
                      <a16:creationId xmlns:a16="http://schemas.microsoft.com/office/drawing/2014/main" id="{E34A2C5B-1B51-50B2-C409-E7C991EA7180}"/>
                    </a:ext>
                  </a:extLst>
                </p:cNvPr>
                <p:cNvSpPr>
                  <a:spLocks noChangeShapeType="1"/>
                </p:cNvSpPr>
                <p:nvPr/>
              </p:nvSpPr>
              <p:spPr bwMode="auto">
                <a:xfrm>
                  <a:off x="1003" y="2069"/>
                  <a:ext cx="139" cy="1"/>
                </a:xfrm>
                <a:prstGeom prst="line">
                  <a:avLst/>
                </a:prstGeom>
                <a:noFill/>
                <a:ln w="11113">
                  <a:solidFill>
                    <a:srgbClr val="FFBE9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89" name="Line 2696">
                  <a:extLst>
                    <a:ext uri="{FF2B5EF4-FFF2-40B4-BE49-F238E27FC236}">
                      <a16:creationId xmlns:a16="http://schemas.microsoft.com/office/drawing/2014/main" id="{5CC7FC99-FAB8-C0E0-559D-4B233E9C1D74}"/>
                    </a:ext>
                  </a:extLst>
                </p:cNvPr>
                <p:cNvSpPr>
                  <a:spLocks noChangeShapeType="1"/>
                </p:cNvSpPr>
                <p:nvPr/>
              </p:nvSpPr>
              <p:spPr bwMode="auto">
                <a:xfrm>
                  <a:off x="1003" y="2069"/>
                  <a:ext cx="139" cy="1"/>
                </a:xfrm>
                <a:prstGeom prst="line">
                  <a:avLst/>
                </a:prstGeom>
                <a:noFill/>
                <a:ln w="11113">
                  <a:solidFill>
                    <a:srgbClr val="FFBF9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90" name="Line 2697">
                  <a:extLst>
                    <a:ext uri="{FF2B5EF4-FFF2-40B4-BE49-F238E27FC236}">
                      <a16:creationId xmlns:a16="http://schemas.microsoft.com/office/drawing/2014/main" id="{B61F8903-0959-A57B-4F8E-87C349108A4B}"/>
                    </a:ext>
                  </a:extLst>
                </p:cNvPr>
                <p:cNvSpPr>
                  <a:spLocks noChangeShapeType="1"/>
                </p:cNvSpPr>
                <p:nvPr/>
              </p:nvSpPr>
              <p:spPr bwMode="auto">
                <a:xfrm>
                  <a:off x="1003" y="2069"/>
                  <a:ext cx="139" cy="1"/>
                </a:xfrm>
                <a:prstGeom prst="line">
                  <a:avLst/>
                </a:prstGeom>
                <a:noFill/>
                <a:ln w="11113">
                  <a:solidFill>
                    <a:srgbClr val="FFC1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91" name="Line 2698">
                  <a:extLst>
                    <a:ext uri="{FF2B5EF4-FFF2-40B4-BE49-F238E27FC236}">
                      <a16:creationId xmlns:a16="http://schemas.microsoft.com/office/drawing/2014/main" id="{CBA1215A-559A-29E2-3CDD-BC5EADBAF24E}"/>
                    </a:ext>
                  </a:extLst>
                </p:cNvPr>
                <p:cNvSpPr>
                  <a:spLocks noChangeShapeType="1"/>
                </p:cNvSpPr>
                <p:nvPr/>
              </p:nvSpPr>
              <p:spPr bwMode="auto">
                <a:xfrm>
                  <a:off x="1003" y="2069"/>
                  <a:ext cx="139" cy="1"/>
                </a:xfrm>
                <a:prstGeom prst="line">
                  <a:avLst/>
                </a:prstGeom>
                <a:noFill/>
                <a:ln w="11113">
                  <a:solidFill>
                    <a:srgbClr val="FFC2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92" name="Line 2699">
                  <a:extLst>
                    <a:ext uri="{FF2B5EF4-FFF2-40B4-BE49-F238E27FC236}">
                      <a16:creationId xmlns:a16="http://schemas.microsoft.com/office/drawing/2014/main" id="{359C63B2-AB70-5A62-587E-8AFB632AB891}"/>
                    </a:ext>
                  </a:extLst>
                </p:cNvPr>
                <p:cNvSpPr>
                  <a:spLocks noChangeShapeType="1"/>
                </p:cNvSpPr>
                <p:nvPr/>
              </p:nvSpPr>
              <p:spPr bwMode="auto">
                <a:xfrm>
                  <a:off x="1003" y="2061"/>
                  <a:ext cx="139" cy="1"/>
                </a:xfrm>
                <a:prstGeom prst="line">
                  <a:avLst/>
                </a:prstGeom>
                <a:noFill/>
                <a:ln w="11113">
                  <a:solidFill>
                    <a:srgbClr val="FFC49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93" name="Line 2700">
                  <a:extLst>
                    <a:ext uri="{FF2B5EF4-FFF2-40B4-BE49-F238E27FC236}">
                      <a16:creationId xmlns:a16="http://schemas.microsoft.com/office/drawing/2014/main" id="{78F84B72-6C95-A058-D1CC-58EE5547A563}"/>
                    </a:ext>
                  </a:extLst>
                </p:cNvPr>
                <p:cNvSpPr>
                  <a:spLocks noChangeShapeType="1"/>
                </p:cNvSpPr>
                <p:nvPr/>
              </p:nvSpPr>
              <p:spPr bwMode="auto">
                <a:xfrm>
                  <a:off x="1003" y="2061"/>
                  <a:ext cx="139" cy="1"/>
                </a:xfrm>
                <a:prstGeom prst="line">
                  <a:avLst/>
                </a:prstGeom>
                <a:noFill/>
                <a:ln w="11113">
                  <a:solidFill>
                    <a:srgbClr val="FFC59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94" name="Line 2701">
                  <a:extLst>
                    <a:ext uri="{FF2B5EF4-FFF2-40B4-BE49-F238E27FC236}">
                      <a16:creationId xmlns:a16="http://schemas.microsoft.com/office/drawing/2014/main" id="{0F4C38A3-5C7F-A640-5F61-9DBECCAC6E4B}"/>
                    </a:ext>
                  </a:extLst>
                </p:cNvPr>
                <p:cNvSpPr>
                  <a:spLocks noChangeShapeType="1"/>
                </p:cNvSpPr>
                <p:nvPr/>
              </p:nvSpPr>
              <p:spPr bwMode="auto">
                <a:xfrm>
                  <a:off x="1003" y="2061"/>
                  <a:ext cx="139" cy="1"/>
                </a:xfrm>
                <a:prstGeom prst="line">
                  <a:avLst/>
                </a:prstGeom>
                <a:noFill/>
                <a:ln w="11113">
                  <a:solidFill>
                    <a:srgbClr val="FFC7A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95" name="Line 2702">
                  <a:extLst>
                    <a:ext uri="{FF2B5EF4-FFF2-40B4-BE49-F238E27FC236}">
                      <a16:creationId xmlns:a16="http://schemas.microsoft.com/office/drawing/2014/main" id="{10DDB3DB-455D-9A0B-AE30-C1BC3DD6B3C9}"/>
                    </a:ext>
                  </a:extLst>
                </p:cNvPr>
                <p:cNvSpPr>
                  <a:spLocks noChangeShapeType="1"/>
                </p:cNvSpPr>
                <p:nvPr/>
              </p:nvSpPr>
              <p:spPr bwMode="auto">
                <a:xfrm>
                  <a:off x="1003" y="2053"/>
                  <a:ext cx="139" cy="1"/>
                </a:xfrm>
                <a:prstGeom prst="line">
                  <a:avLst/>
                </a:prstGeom>
                <a:noFill/>
                <a:ln w="11113">
                  <a:solidFill>
                    <a:srgbClr val="FFC8A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96" name="Line 2703">
                  <a:extLst>
                    <a:ext uri="{FF2B5EF4-FFF2-40B4-BE49-F238E27FC236}">
                      <a16:creationId xmlns:a16="http://schemas.microsoft.com/office/drawing/2014/main" id="{9EC12179-4BC4-96EF-05DC-1C367D405608}"/>
                    </a:ext>
                  </a:extLst>
                </p:cNvPr>
                <p:cNvSpPr>
                  <a:spLocks noChangeShapeType="1"/>
                </p:cNvSpPr>
                <p:nvPr/>
              </p:nvSpPr>
              <p:spPr bwMode="auto">
                <a:xfrm>
                  <a:off x="1003" y="2053"/>
                  <a:ext cx="139" cy="1"/>
                </a:xfrm>
                <a:prstGeom prst="line">
                  <a:avLst/>
                </a:prstGeom>
                <a:noFill/>
                <a:ln w="11113">
                  <a:solidFill>
                    <a:srgbClr val="FFCAA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97" name="Line 2704">
                  <a:extLst>
                    <a:ext uri="{FF2B5EF4-FFF2-40B4-BE49-F238E27FC236}">
                      <a16:creationId xmlns:a16="http://schemas.microsoft.com/office/drawing/2014/main" id="{52FC5440-11BD-11F8-3946-880CFA068E72}"/>
                    </a:ext>
                  </a:extLst>
                </p:cNvPr>
                <p:cNvSpPr>
                  <a:spLocks noChangeShapeType="1"/>
                </p:cNvSpPr>
                <p:nvPr/>
              </p:nvSpPr>
              <p:spPr bwMode="auto">
                <a:xfrm>
                  <a:off x="1003" y="2053"/>
                  <a:ext cx="139" cy="1"/>
                </a:xfrm>
                <a:prstGeom prst="line">
                  <a:avLst/>
                </a:prstGeom>
                <a:noFill/>
                <a:ln w="11113">
                  <a:solidFill>
                    <a:srgbClr val="FFCCA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98" name="Line 2705">
                  <a:extLst>
                    <a:ext uri="{FF2B5EF4-FFF2-40B4-BE49-F238E27FC236}">
                      <a16:creationId xmlns:a16="http://schemas.microsoft.com/office/drawing/2014/main" id="{D9555C41-95EA-38E4-69EF-F5447086D672}"/>
                    </a:ext>
                  </a:extLst>
                </p:cNvPr>
                <p:cNvSpPr>
                  <a:spLocks noChangeShapeType="1"/>
                </p:cNvSpPr>
                <p:nvPr/>
              </p:nvSpPr>
              <p:spPr bwMode="auto">
                <a:xfrm>
                  <a:off x="1003" y="2045"/>
                  <a:ext cx="139" cy="1"/>
                </a:xfrm>
                <a:prstGeom prst="line">
                  <a:avLst/>
                </a:prstGeom>
                <a:noFill/>
                <a:ln w="11113">
                  <a:solidFill>
                    <a:srgbClr val="FFCDA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99" name="Line 2706">
                  <a:extLst>
                    <a:ext uri="{FF2B5EF4-FFF2-40B4-BE49-F238E27FC236}">
                      <a16:creationId xmlns:a16="http://schemas.microsoft.com/office/drawing/2014/main" id="{8B154CD7-0500-65CB-BC29-E99A7CE7037F}"/>
                    </a:ext>
                  </a:extLst>
                </p:cNvPr>
                <p:cNvSpPr>
                  <a:spLocks noChangeShapeType="1"/>
                </p:cNvSpPr>
                <p:nvPr/>
              </p:nvSpPr>
              <p:spPr bwMode="auto">
                <a:xfrm>
                  <a:off x="1003" y="2045"/>
                  <a:ext cx="139" cy="1"/>
                </a:xfrm>
                <a:prstGeom prst="line">
                  <a:avLst/>
                </a:prstGeom>
                <a:noFill/>
                <a:ln w="11113">
                  <a:solidFill>
                    <a:srgbClr val="FFCFA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00" name="Line 2707">
                  <a:extLst>
                    <a:ext uri="{FF2B5EF4-FFF2-40B4-BE49-F238E27FC236}">
                      <a16:creationId xmlns:a16="http://schemas.microsoft.com/office/drawing/2014/main" id="{F1017811-4217-1F32-11E2-2DBC4DEBA3B4}"/>
                    </a:ext>
                  </a:extLst>
                </p:cNvPr>
                <p:cNvSpPr>
                  <a:spLocks noChangeShapeType="1"/>
                </p:cNvSpPr>
                <p:nvPr/>
              </p:nvSpPr>
              <p:spPr bwMode="auto">
                <a:xfrm>
                  <a:off x="1003" y="2045"/>
                  <a:ext cx="139" cy="1"/>
                </a:xfrm>
                <a:prstGeom prst="line">
                  <a:avLst/>
                </a:prstGeom>
                <a:noFill/>
                <a:ln w="11113">
                  <a:solidFill>
                    <a:srgbClr val="FFD1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01" name="Line 2708">
                  <a:extLst>
                    <a:ext uri="{FF2B5EF4-FFF2-40B4-BE49-F238E27FC236}">
                      <a16:creationId xmlns:a16="http://schemas.microsoft.com/office/drawing/2014/main" id="{8676D084-1EF2-E454-A899-451B1BEB218B}"/>
                    </a:ext>
                  </a:extLst>
                </p:cNvPr>
                <p:cNvSpPr>
                  <a:spLocks noChangeShapeType="1"/>
                </p:cNvSpPr>
                <p:nvPr/>
              </p:nvSpPr>
              <p:spPr bwMode="auto">
                <a:xfrm>
                  <a:off x="1003" y="2037"/>
                  <a:ext cx="139" cy="1"/>
                </a:xfrm>
                <a:prstGeom prst="line">
                  <a:avLst/>
                </a:prstGeom>
                <a:noFill/>
                <a:ln w="11113">
                  <a:solidFill>
                    <a:srgbClr val="FFD2B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02" name="Line 2709">
                  <a:extLst>
                    <a:ext uri="{FF2B5EF4-FFF2-40B4-BE49-F238E27FC236}">
                      <a16:creationId xmlns:a16="http://schemas.microsoft.com/office/drawing/2014/main" id="{D00268C6-A6AF-1A30-F27B-FE86CAD58478}"/>
                    </a:ext>
                  </a:extLst>
                </p:cNvPr>
                <p:cNvSpPr>
                  <a:spLocks noChangeShapeType="1"/>
                </p:cNvSpPr>
                <p:nvPr/>
              </p:nvSpPr>
              <p:spPr bwMode="auto">
                <a:xfrm>
                  <a:off x="1003" y="2037"/>
                  <a:ext cx="139" cy="1"/>
                </a:xfrm>
                <a:prstGeom prst="line">
                  <a:avLst/>
                </a:prstGeom>
                <a:noFill/>
                <a:ln w="11113">
                  <a:solidFill>
                    <a:srgbClr val="FFD4B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03" name="Line 2710">
                  <a:extLst>
                    <a:ext uri="{FF2B5EF4-FFF2-40B4-BE49-F238E27FC236}">
                      <a16:creationId xmlns:a16="http://schemas.microsoft.com/office/drawing/2014/main" id="{FEC78378-22B4-393E-E066-4AA98B6B187C}"/>
                    </a:ext>
                  </a:extLst>
                </p:cNvPr>
                <p:cNvSpPr>
                  <a:spLocks noChangeShapeType="1"/>
                </p:cNvSpPr>
                <p:nvPr/>
              </p:nvSpPr>
              <p:spPr bwMode="auto">
                <a:xfrm>
                  <a:off x="1003" y="2037"/>
                  <a:ext cx="139" cy="1"/>
                </a:xfrm>
                <a:prstGeom prst="line">
                  <a:avLst/>
                </a:prstGeom>
                <a:noFill/>
                <a:ln w="11113">
                  <a:solidFill>
                    <a:srgbClr val="FFD6B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04" name="Line 2711">
                  <a:extLst>
                    <a:ext uri="{FF2B5EF4-FFF2-40B4-BE49-F238E27FC236}">
                      <a16:creationId xmlns:a16="http://schemas.microsoft.com/office/drawing/2014/main" id="{AE7440CB-A31D-E8C7-266B-E0D0FE3D59BB}"/>
                    </a:ext>
                  </a:extLst>
                </p:cNvPr>
                <p:cNvSpPr>
                  <a:spLocks noChangeShapeType="1"/>
                </p:cNvSpPr>
                <p:nvPr/>
              </p:nvSpPr>
              <p:spPr bwMode="auto">
                <a:xfrm>
                  <a:off x="1003" y="2029"/>
                  <a:ext cx="139" cy="1"/>
                </a:xfrm>
                <a:prstGeom prst="line">
                  <a:avLst/>
                </a:prstGeom>
                <a:noFill/>
                <a:ln w="11113">
                  <a:solidFill>
                    <a:srgbClr val="FFD7B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05" name="Line 2712">
                  <a:extLst>
                    <a:ext uri="{FF2B5EF4-FFF2-40B4-BE49-F238E27FC236}">
                      <a16:creationId xmlns:a16="http://schemas.microsoft.com/office/drawing/2014/main" id="{FE012E74-F5DA-B7E0-C044-245A0FA721E3}"/>
                    </a:ext>
                  </a:extLst>
                </p:cNvPr>
                <p:cNvSpPr>
                  <a:spLocks noChangeShapeType="1"/>
                </p:cNvSpPr>
                <p:nvPr/>
              </p:nvSpPr>
              <p:spPr bwMode="auto">
                <a:xfrm>
                  <a:off x="1003" y="2029"/>
                  <a:ext cx="139" cy="1"/>
                </a:xfrm>
                <a:prstGeom prst="line">
                  <a:avLst/>
                </a:prstGeom>
                <a:noFill/>
                <a:ln w="11113">
                  <a:solidFill>
                    <a:srgbClr val="FFD9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06" name="Line 2713">
                  <a:extLst>
                    <a:ext uri="{FF2B5EF4-FFF2-40B4-BE49-F238E27FC236}">
                      <a16:creationId xmlns:a16="http://schemas.microsoft.com/office/drawing/2014/main" id="{46C43A42-F8A4-D4FD-FCFD-A1854745F9F2}"/>
                    </a:ext>
                  </a:extLst>
                </p:cNvPr>
                <p:cNvSpPr>
                  <a:spLocks noChangeShapeType="1"/>
                </p:cNvSpPr>
                <p:nvPr/>
              </p:nvSpPr>
              <p:spPr bwMode="auto">
                <a:xfrm>
                  <a:off x="1003" y="2029"/>
                  <a:ext cx="139" cy="1"/>
                </a:xfrm>
                <a:prstGeom prst="line">
                  <a:avLst/>
                </a:prstGeom>
                <a:noFill/>
                <a:ln w="11113">
                  <a:solidFill>
                    <a:srgbClr val="FFDBC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07" name="Line 2714">
                  <a:extLst>
                    <a:ext uri="{FF2B5EF4-FFF2-40B4-BE49-F238E27FC236}">
                      <a16:creationId xmlns:a16="http://schemas.microsoft.com/office/drawing/2014/main" id="{CBEA6BC1-3787-2218-607E-49862B9C89CD}"/>
                    </a:ext>
                  </a:extLst>
                </p:cNvPr>
                <p:cNvSpPr>
                  <a:spLocks noChangeShapeType="1"/>
                </p:cNvSpPr>
                <p:nvPr/>
              </p:nvSpPr>
              <p:spPr bwMode="auto">
                <a:xfrm>
                  <a:off x="1003" y="2029"/>
                  <a:ext cx="139" cy="1"/>
                </a:xfrm>
                <a:prstGeom prst="line">
                  <a:avLst/>
                </a:prstGeom>
                <a:noFill/>
                <a:ln w="11113">
                  <a:solidFill>
                    <a:srgbClr val="FFDDC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08" name="Line 2715">
                  <a:extLst>
                    <a:ext uri="{FF2B5EF4-FFF2-40B4-BE49-F238E27FC236}">
                      <a16:creationId xmlns:a16="http://schemas.microsoft.com/office/drawing/2014/main" id="{828FE71A-FDAE-7287-E721-2227C8867F07}"/>
                    </a:ext>
                  </a:extLst>
                </p:cNvPr>
                <p:cNvSpPr>
                  <a:spLocks noChangeShapeType="1"/>
                </p:cNvSpPr>
                <p:nvPr/>
              </p:nvSpPr>
              <p:spPr bwMode="auto">
                <a:xfrm>
                  <a:off x="1003" y="2021"/>
                  <a:ext cx="139" cy="1"/>
                </a:xfrm>
                <a:prstGeom prst="line">
                  <a:avLst/>
                </a:prstGeom>
                <a:noFill/>
                <a:ln w="11113">
                  <a:solidFill>
                    <a:srgbClr val="FFDEC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09" name="Line 2716">
                  <a:extLst>
                    <a:ext uri="{FF2B5EF4-FFF2-40B4-BE49-F238E27FC236}">
                      <a16:creationId xmlns:a16="http://schemas.microsoft.com/office/drawing/2014/main" id="{032C923A-A64D-6047-7EF6-4C24E97EEAF1}"/>
                    </a:ext>
                  </a:extLst>
                </p:cNvPr>
                <p:cNvSpPr>
                  <a:spLocks noChangeShapeType="1"/>
                </p:cNvSpPr>
                <p:nvPr/>
              </p:nvSpPr>
              <p:spPr bwMode="auto">
                <a:xfrm>
                  <a:off x="1003" y="2021"/>
                  <a:ext cx="139" cy="1"/>
                </a:xfrm>
                <a:prstGeom prst="line">
                  <a:avLst/>
                </a:prstGeom>
                <a:noFill/>
                <a:ln w="11113">
                  <a:solidFill>
                    <a:srgbClr val="FFE0C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0" name="Line 2717">
                  <a:extLst>
                    <a:ext uri="{FF2B5EF4-FFF2-40B4-BE49-F238E27FC236}">
                      <a16:creationId xmlns:a16="http://schemas.microsoft.com/office/drawing/2014/main" id="{426BAF86-1390-FFE7-3527-F9257CAA7D55}"/>
                    </a:ext>
                  </a:extLst>
                </p:cNvPr>
                <p:cNvSpPr>
                  <a:spLocks noChangeShapeType="1"/>
                </p:cNvSpPr>
                <p:nvPr/>
              </p:nvSpPr>
              <p:spPr bwMode="auto">
                <a:xfrm>
                  <a:off x="1003" y="2021"/>
                  <a:ext cx="139" cy="1"/>
                </a:xfrm>
                <a:prstGeom prst="line">
                  <a:avLst/>
                </a:prstGeom>
                <a:noFill/>
                <a:ln w="11113">
                  <a:solidFill>
                    <a:srgbClr val="FFE2C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1" name="Line 2718">
                  <a:extLst>
                    <a:ext uri="{FF2B5EF4-FFF2-40B4-BE49-F238E27FC236}">
                      <a16:creationId xmlns:a16="http://schemas.microsoft.com/office/drawing/2014/main" id="{C1A15259-67F6-3E69-6D5A-D4B0838993D5}"/>
                    </a:ext>
                  </a:extLst>
                </p:cNvPr>
                <p:cNvSpPr>
                  <a:spLocks noChangeShapeType="1"/>
                </p:cNvSpPr>
                <p:nvPr/>
              </p:nvSpPr>
              <p:spPr bwMode="auto">
                <a:xfrm>
                  <a:off x="1003" y="2013"/>
                  <a:ext cx="139" cy="1"/>
                </a:xfrm>
                <a:prstGeom prst="line">
                  <a:avLst/>
                </a:prstGeom>
                <a:noFill/>
                <a:ln w="11113">
                  <a:solidFill>
                    <a:srgbClr val="FFE4D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2" name="Line 2719">
                  <a:extLst>
                    <a:ext uri="{FF2B5EF4-FFF2-40B4-BE49-F238E27FC236}">
                      <a16:creationId xmlns:a16="http://schemas.microsoft.com/office/drawing/2014/main" id="{F80F6AAB-DBC4-A50D-3DD4-7EB9ECC0B2EB}"/>
                    </a:ext>
                  </a:extLst>
                </p:cNvPr>
                <p:cNvSpPr>
                  <a:spLocks noChangeShapeType="1"/>
                </p:cNvSpPr>
                <p:nvPr/>
              </p:nvSpPr>
              <p:spPr bwMode="auto">
                <a:xfrm>
                  <a:off x="1003" y="2013"/>
                  <a:ext cx="139" cy="1"/>
                </a:xfrm>
                <a:prstGeom prst="line">
                  <a:avLst/>
                </a:prstGeom>
                <a:noFill/>
                <a:ln w="11113">
                  <a:solidFill>
                    <a:srgbClr val="FFE6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3" name="Line 2720">
                  <a:extLst>
                    <a:ext uri="{FF2B5EF4-FFF2-40B4-BE49-F238E27FC236}">
                      <a16:creationId xmlns:a16="http://schemas.microsoft.com/office/drawing/2014/main" id="{BADE0F7E-2A8F-73DF-6487-8359B55705B0}"/>
                    </a:ext>
                  </a:extLst>
                </p:cNvPr>
                <p:cNvSpPr>
                  <a:spLocks noChangeShapeType="1"/>
                </p:cNvSpPr>
                <p:nvPr/>
              </p:nvSpPr>
              <p:spPr bwMode="auto">
                <a:xfrm>
                  <a:off x="1003" y="2013"/>
                  <a:ext cx="139" cy="1"/>
                </a:xfrm>
                <a:prstGeom prst="line">
                  <a:avLst/>
                </a:prstGeom>
                <a:noFill/>
                <a:ln w="11113">
                  <a:solidFill>
                    <a:srgbClr val="FFE7D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4" name="Line 2721">
                  <a:extLst>
                    <a:ext uri="{FF2B5EF4-FFF2-40B4-BE49-F238E27FC236}">
                      <a16:creationId xmlns:a16="http://schemas.microsoft.com/office/drawing/2014/main" id="{3EEF31AC-3861-2B7A-7007-54649728E27E}"/>
                    </a:ext>
                  </a:extLst>
                </p:cNvPr>
                <p:cNvSpPr>
                  <a:spLocks noChangeShapeType="1"/>
                </p:cNvSpPr>
                <p:nvPr/>
              </p:nvSpPr>
              <p:spPr bwMode="auto">
                <a:xfrm>
                  <a:off x="1003" y="2005"/>
                  <a:ext cx="139" cy="1"/>
                </a:xfrm>
                <a:prstGeom prst="line">
                  <a:avLst/>
                </a:prstGeom>
                <a:noFill/>
                <a:ln w="11113">
                  <a:solidFill>
                    <a:srgbClr val="FFE9D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5" name="Line 2722">
                  <a:extLst>
                    <a:ext uri="{FF2B5EF4-FFF2-40B4-BE49-F238E27FC236}">
                      <a16:creationId xmlns:a16="http://schemas.microsoft.com/office/drawing/2014/main" id="{665B78E6-7B26-10C0-620D-AE8792415169}"/>
                    </a:ext>
                  </a:extLst>
                </p:cNvPr>
                <p:cNvSpPr>
                  <a:spLocks noChangeShapeType="1"/>
                </p:cNvSpPr>
                <p:nvPr/>
              </p:nvSpPr>
              <p:spPr bwMode="auto">
                <a:xfrm>
                  <a:off x="1003" y="2005"/>
                  <a:ext cx="139" cy="1"/>
                </a:xfrm>
                <a:prstGeom prst="line">
                  <a:avLst/>
                </a:prstGeom>
                <a:noFill/>
                <a:ln w="11113">
                  <a:solidFill>
                    <a:srgbClr val="FFEBD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6" name="Line 2723">
                  <a:extLst>
                    <a:ext uri="{FF2B5EF4-FFF2-40B4-BE49-F238E27FC236}">
                      <a16:creationId xmlns:a16="http://schemas.microsoft.com/office/drawing/2014/main" id="{A9B60497-0316-3B29-92A8-33F24CC0D2AA}"/>
                    </a:ext>
                  </a:extLst>
                </p:cNvPr>
                <p:cNvSpPr>
                  <a:spLocks noChangeShapeType="1"/>
                </p:cNvSpPr>
                <p:nvPr/>
              </p:nvSpPr>
              <p:spPr bwMode="auto">
                <a:xfrm>
                  <a:off x="1003" y="2005"/>
                  <a:ext cx="139" cy="1"/>
                </a:xfrm>
                <a:prstGeom prst="line">
                  <a:avLst/>
                </a:prstGeom>
                <a:noFill/>
                <a:ln w="11113">
                  <a:solidFill>
                    <a:srgbClr val="FFEDE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7" name="Line 2724">
                  <a:extLst>
                    <a:ext uri="{FF2B5EF4-FFF2-40B4-BE49-F238E27FC236}">
                      <a16:creationId xmlns:a16="http://schemas.microsoft.com/office/drawing/2014/main" id="{1DF24DC2-2009-1C97-722C-88DA76C35352}"/>
                    </a:ext>
                  </a:extLst>
                </p:cNvPr>
                <p:cNvSpPr>
                  <a:spLocks noChangeShapeType="1"/>
                </p:cNvSpPr>
                <p:nvPr/>
              </p:nvSpPr>
              <p:spPr bwMode="auto">
                <a:xfrm>
                  <a:off x="1003" y="1997"/>
                  <a:ext cx="139" cy="1"/>
                </a:xfrm>
                <a:prstGeom prst="line">
                  <a:avLst/>
                </a:prstGeom>
                <a:noFill/>
                <a:ln w="11113">
                  <a:solidFill>
                    <a:srgbClr val="FFEF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8" name="Line 2725">
                  <a:extLst>
                    <a:ext uri="{FF2B5EF4-FFF2-40B4-BE49-F238E27FC236}">
                      <a16:creationId xmlns:a16="http://schemas.microsoft.com/office/drawing/2014/main" id="{341BFBCA-DFB3-EA7F-C7DD-176FA3F16E5D}"/>
                    </a:ext>
                  </a:extLst>
                </p:cNvPr>
                <p:cNvSpPr>
                  <a:spLocks noChangeShapeType="1"/>
                </p:cNvSpPr>
                <p:nvPr/>
              </p:nvSpPr>
              <p:spPr bwMode="auto">
                <a:xfrm>
                  <a:off x="1003" y="1997"/>
                  <a:ext cx="139" cy="1"/>
                </a:xfrm>
                <a:prstGeom prst="line">
                  <a:avLst/>
                </a:prstGeom>
                <a:noFill/>
                <a:ln w="11113">
                  <a:solidFill>
                    <a:srgbClr val="FFF1E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9" name="Line 2726">
                  <a:extLst>
                    <a:ext uri="{FF2B5EF4-FFF2-40B4-BE49-F238E27FC236}">
                      <a16:creationId xmlns:a16="http://schemas.microsoft.com/office/drawing/2014/main" id="{48F82F00-0187-8DA2-FBA5-6AE80BF4D9D0}"/>
                    </a:ext>
                  </a:extLst>
                </p:cNvPr>
                <p:cNvSpPr>
                  <a:spLocks noChangeShapeType="1"/>
                </p:cNvSpPr>
                <p:nvPr/>
              </p:nvSpPr>
              <p:spPr bwMode="auto">
                <a:xfrm>
                  <a:off x="1003" y="1997"/>
                  <a:ext cx="139" cy="1"/>
                </a:xfrm>
                <a:prstGeom prst="line">
                  <a:avLst/>
                </a:prstGeom>
                <a:noFill/>
                <a:ln w="11113">
                  <a:solidFill>
                    <a:srgbClr val="FFF3E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0" name="Line 2727">
                  <a:extLst>
                    <a:ext uri="{FF2B5EF4-FFF2-40B4-BE49-F238E27FC236}">
                      <a16:creationId xmlns:a16="http://schemas.microsoft.com/office/drawing/2014/main" id="{32ADD394-4DF2-BB42-AB10-2196AF3263F7}"/>
                    </a:ext>
                  </a:extLst>
                </p:cNvPr>
                <p:cNvSpPr>
                  <a:spLocks noChangeShapeType="1"/>
                </p:cNvSpPr>
                <p:nvPr/>
              </p:nvSpPr>
              <p:spPr bwMode="auto">
                <a:xfrm>
                  <a:off x="1003" y="1989"/>
                  <a:ext cx="139" cy="1"/>
                </a:xfrm>
                <a:prstGeom prst="line">
                  <a:avLst/>
                </a:prstGeom>
                <a:noFill/>
                <a:ln w="11113">
                  <a:solidFill>
                    <a:srgbClr val="FFF5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1" name="Line 2728">
                  <a:extLst>
                    <a:ext uri="{FF2B5EF4-FFF2-40B4-BE49-F238E27FC236}">
                      <a16:creationId xmlns:a16="http://schemas.microsoft.com/office/drawing/2014/main" id="{EA944BC5-F983-87CA-CF6F-50D1FB55F142}"/>
                    </a:ext>
                  </a:extLst>
                </p:cNvPr>
                <p:cNvSpPr>
                  <a:spLocks noChangeShapeType="1"/>
                </p:cNvSpPr>
                <p:nvPr/>
              </p:nvSpPr>
              <p:spPr bwMode="auto">
                <a:xfrm>
                  <a:off x="1003" y="1989"/>
                  <a:ext cx="139" cy="1"/>
                </a:xfrm>
                <a:prstGeom prst="line">
                  <a:avLst/>
                </a:prstGeom>
                <a:noFill/>
                <a:ln w="11113">
                  <a:solidFill>
                    <a:srgbClr val="FFF7F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2" name="Line 2729">
                  <a:extLst>
                    <a:ext uri="{FF2B5EF4-FFF2-40B4-BE49-F238E27FC236}">
                      <a16:creationId xmlns:a16="http://schemas.microsoft.com/office/drawing/2014/main" id="{77A49D31-D226-B199-B83D-B7A4D418741F}"/>
                    </a:ext>
                  </a:extLst>
                </p:cNvPr>
                <p:cNvSpPr>
                  <a:spLocks noChangeShapeType="1"/>
                </p:cNvSpPr>
                <p:nvPr/>
              </p:nvSpPr>
              <p:spPr bwMode="auto">
                <a:xfrm>
                  <a:off x="1003" y="1989"/>
                  <a:ext cx="139" cy="1"/>
                </a:xfrm>
                <a:prstGeom prst="line">
                  <a:avLst/>
                </a:prstGeom>
                <a:noFill/>
                <a:ln w="11113">
                  <a:solidFill>
                    <a:srgbClr val="FFF9F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3" name="Line 2730">
                  <a:extLst>
                    <a:ext uri="{FF2B5EF4-FFF2-40B4-BE49-F238E27FC236}">
                      <a16:creationId xmlns:a16="http://schemas.microsoft.com/office/drawing/2014/main" id="{66B9DE17-A7A0-D322-E13D-BF024AF13148}"/>
                    </a:ext>
                  </a:extLst>
                </p:cNvPr>
                <p:cNvSpPr>
                  <a:spLocks noChangeShapeType="1"/>
                </p:cNvSpPr>
                <p:nvPr/>
              </p:nvSpPr>
              <p:spPr bwMode="auto">
                <a:xfrm>
                  <a:off x="1003" y="1989"/>
                  <a:ext cx="139" cy="1"/>
                </a:xfrm>
                <a:prstGeom prst="line">
                  <a:avLst/>
                </a:prstGeom>
                <a:noFill/>
                <a:ln w="11113">
                  <a:solidFill>
                    <a:srgbClr val="FFFBF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4" name="Oval 2731">
                  <a:extLst>
                    <a:ext uri="{FF2B5EF4-FFF2-40B4-BE49-F238E27FC236}">
                      <a16:creationId xmlns:a16="http://schemas.microsoft.com/office/drawing/2014/main" id="{871AE8FF-CEED-0783-804C-A8F00F10A6BC}"/>
                    </a:ext>
                  </a:extLst>
                </p:cNvPr>
                <p:cNvSpPr>
                  <a:spLocks noChangeArrowheads="1"/>
                </p:cNvSpPr>
                <p:nvPr/>
              </p:nvSpPr>
              <p:spPr bwMode="auto">
                <a:xfrm>
                  <a:off x="1006" y="1992"/>
                  <a:ext cx="134" cy="361"/>
                </a:xfrm>
                <a:prstGeom prst="ellipse">
                  <a:avLst/>
                </a:prstGeom>
                <a:noFill/>
                <a:ln w="11113">
                  <a:solidFill>
                    <a:srgbClr val="FF6600"/>
                  </a:solidFill>
                  <a:round/>
                  <a:headEnd/>
                  <a:tailEnd/>
                </a:ln>
                <a:extLst>
                  <a:ext uri="{909E8E84-426E-40DD-AFC4-6F175D3DCCD1}">
                    <a14:hiddenFill xmlns:a14="http://schemas.microsoft.com/office/drawing/2010/main">
                      <a:solidFill>
                        <a:srgbClr val="FFFFFF"/>
                      </a:solidFill>
                    </a14:hiddenFill>
                  </a:ext>
                </a:extLst>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7825" name="Oval 2732">
                  <a:extLst>
                    <a:ext uri="{FF2B5EF4-FFF2-40B4-BE49-F238E27FC236}">
                      <a16:creationId xmlns:a16="http://schemas.microsoft.com/office/drawing/2014/main" id="{3CD2CEDA-4219-2F4F-528E-5192CA454FF6}"/>
                    </a:ext>
                  </a:extLst>
                </p:cNvPr>
                <p:cNvSpPr>
                  <a:spLocks noChangeArrowheads="1"/>
                </p:cNvSpPr>
                <p:nvPr/>
              </p:nvSpPr>
              <p:spPr bwMode="auto">
                <a:xfrm>
                  <a:off x="1139" y="1992"/>
                  <a:ext cx="134" cy="361"/>
                </a:xfrm>
                <a:prstGeom prst="ellipse">
                  <a:avLst/>
                </a:prstGeom>
                <a:solidFill>
                  <a:srgbClr val="FF6600"/>
                </a:solidFill>
                <a:ln w="11113">
                  <a:solidFill>
                    <a:srgbClr val="FF66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7826" name="Line 2733">
                  <a:extLst>
                    <a:ext uri="{FF2B5EF4-FFF2-40B4-BE49-F238E27FC236}">
                      <a16:creationId xmlns:a16="http://schemas.microsoft.com/office/drawing/2014/main" id="{8AEC8933-32FC-7745-CBDC-BE3F64C979A3}"/>
                    </a:ext>
                  </a:extLst>
                </p:cNvPr>
                <p:cNvSpPr>
                  <a:spLocks noChangeShapeType="1"/>
                </p:cNvSpPr>
                <p:nvPr/>
              </p:nvSpPr>
              <p:spPr bwMode="auto">
                <a:xfrm>
                  <a:off x="1136" y="2356"/>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7" name="Line 2734">
                  <a:extLst>
                    <a:ext uri="{FF2B5EF4-FFF2-40B4-BE49-F238E27FC236}">
                      <a16:creationId xmlns:a16="http://schemas.microsoft.com/office/drawing/2014/main" id="{52509358-E36B-A715-2B89-7C5E1615E685}"/>
                    </a:ext>
                  </a:extLst>
                </p:cNvPr>
                <p:cNvSpPr>
                  <a:spLocks noChangeShapeType="1"/>
                </p:cNvSpPr>
                <p:nvPr/>
              </p:nvSpPr>
              <p:spPr bwMode="auto">
                <a:xfrm>
                  <a:off x="1136" y="2356"/>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8" name="Line 2735">
                  <a:extLst>
                    <a:ext uri="{FF2B5EF4-FFF2-40B4-BE49-F238E27FC236}">
                      <a16:creationId xmlns:a16="http://schemas.microsoft.com/office/drawing/2014/main" id="{BA06091F-5862-622A-EFCA-8E403290F074}"/>
                    </a:ext>
                  </a:extLst>
                </p:cNvPr>
                <p:cNvSpPr>
                  <a:spLocks noChangeShapeType="1"/>
                </p:cNvSpPr>
                <p:nvPr/>
              </p:nvSpPr>
              <p:spPr bwMode="auto">
                <a:xfrm>
                  <a:off x="1136" y="2356"/>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9" name="Line 2736">
                  <a:extLst>
                    <a:ext uri="{FF2B5EF4-FFF2-40B4-BE49-F238E27FC236}">
                      <a16:creationId xmlns:a16="http://schemas.microsoft.com/office/drawing/2014/main" id="{157FA5CE-B607-6DAA-7BE8-2F27A8B001AB}"/>
                    </a:ext>
                  </a:extLst>
                </p:cNvPr>
                <p:cNvSpPr>
                  <a:spLocks noChangeShapeType="1"/>
                </p:cNvSpPr>
                <p:nvPr/>
              </p:nvSpPr>
              <p:spPr bwMode="auto">
                <a:xfrm>
                  <a:off x="1136" y="2348"/>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0" name="Line 2737">
                  <a:extLst>
                    <a:ext uri="{FF2B5EF4-FFF2-40B4-BE49-F238E27FC236}">
                      <a16:creationId xmlns:a16="http://schemas.microsoft.com/office/drawing/2014/main" id="{530EC3ED-B79C-3A6D-2CFA-3E25207FFC52}"/>
                    </a:ext>
                  </a:extLst>
                </p:cNvPr>
                <p:cNvSpPr>
                  <a:spLocks noChangeShapeType="1"/>
                </p:cNvSpPr>
                <p:nvPr/>
              </p:nvSpPr>
              <p:spPr bwMode="auto">
                <a:xfrm>
                  <a:off x="1136" y="2348"/>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1" name="Line 2738">
                  <a:extLst>
                    <a:ext uri="{FF2B5EF4-FFF2-40B4-BE49-F238E27FC236}">
                      <a16:creationId xmlns:a16="http://schemas.microsoft.com/office/drawing/2014/main" id="{C4D0F157-698D-B1A6-AF3A-F722CB85C403}"/>
                    </a:ext>
                  </a:extLst>
                </p:cNvPr>
                <p:cNvSpPr>
                  <a:spLocks noChangeShapeType="1"/>
                </p:cNvSpPr>
                <p:nvPr/>
              </p:nvSpPr>
              <p:spPr bwMode="auto">
                <a:xfrm>
                  <a:off x="1136" y="2348"/>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2" name="Line 2739">
                  <a:extLst>
                    <a:ext uri="{FF2B5EF4-FFF2-40B4-BE49-F238E27FC236}">
                      <a16:creationId xmlns:a16="http://schemas.microsoft.com/office/drawing/2014/main" id="{FE160C42-292E-3804-0B6E-56DBD8B10CB5}"/>
                    </a:ext>
                  </a:extLst>
                </p:cNvPr>
                <p:cNvSpPr>
                  <a:spLocks noChangeShapeType="1"/>
                </p:cNvSpPr>
                <p:nvPr/>
              </p:nvSpPr>
              <p:spPr bwMode="auto">
                <a:xfrm>
                  <a:off x="1136" y="2340"/>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3" name="Line 2740">
                  <a:extLst>
                    <a:ext uri="{FF2B5EF4-FFF2-40B4-BE49-F238E27FC236}">
                      <a16:creationId xmlns:a16="http://schemas.microsoft.com/office/drawing/2014/main" id="{7EF74C8D-46DC-2736-3A10-8F82C0DEA51C}"/>
                    </a:ext>
                  </a:extLst>
                </p:cNvPr>
                <p:cNvSpPr>
                  <a:spLocks noChangeShapeType="1"/>
                </p:cNvSpPr>
                <p:nvPr/>
              </p:nvSpPr>
              <p:spPr bwMode="auto">
                <a:xfrm>
                  <a:off x="1136" y="2340"/>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4" name="Line 2741">
                  <a:extLst>
                    <a:ext uri="{FF2B5EF4-FFF2-40B4-BE49-F238E27FC236}">
                      <a16:creationId xmlns:a16="http://schemas.microsoft.com/office/drawing/2014/main" id="{8559B4ED-96DB-ABD5-4CCC-83D25D9D7A19}"/>
                    </a:ext>
                  </a:extLst>
                </p:cNvPr>
                <p:cNvSpPr>
                  <a:spLocks noChangeShapeType="1"/>
                </p:cNvSpPr>
                <p:nvPr/>
              </p:nvSpPr>
              <p:spPr bwMode="auto">
                <a:xfrm>
                  <a:off x="1136" y="2340"/>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5" name="Line 2742">
                  <a:extLst>
                    <a:ext uri="{FF2B5EF4-FFF2-40B4-BE49-F238E27FC236}">
                      <a16:creationId xmlns:a16="http://schemas.microsoft.com/office/drawing/2014/main" id="{E6251A3B-58F5-96C0-82F0-8CD5F3AD03B5}"/>
                    </a:ext>
                  </a:extLst>
                </p:cNvPr>
                <p:cNvSpPr>
                  <a:spLocks noChangeShapeType="1"/>
                </p:cNvSpPr>
                <p:nvPr/>
              </p:nvSpPr>
              <p:spPr bwMode="auto">
                <a:xfrm>
                  <a:off x="1136"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6" name="Line 2743">
                  <a:extLst>
                    <a:ext uri="{FF2B5EF4-FFF2-40B4-BE49-F238E27FC236}">
                      <a16:creationId xmlns:a16="http://schemas.microsoft.com/office/drawing/2014/main" id="{97367A2B-5865-915A-2CD5-49209436F8E9}"/>
                    </a:ext>
                  </a:extLst>
                </p:cNvPr>
                <p:cNvSpPr>
                  <a:spLocks noChangeShapeType="1"/>
                </p:cNvSpPr>
                <p:nvPr/>
              </p:nvSpPr>
              <p:spPr bwMode="auto">
                <a:xfrm>
                  <a:off x="1136"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7" name="Line 2744">
                  <a:extLst>
                    <a:ext uri="{FF2B5EF4-FFF2-40B4-BE49-F238E27FC236}">
                      <a16:creationId xmlns:a16="http://schemas.microsoft.com/office/drawing/2014/main" id="{DADF6C04-E165-2D2A-37EE-AE2F47B7CD83}"/>
                    </a:ext>
                  </a:extLst>
                </p:cNvPr>
                <p:cNvSpPr>
                  <a:spLocks noChangeShapeType="1"/>
                </p:cNvSpPr>
                <p:nvPr/>
              </p:nvSpPr>
              <p:spPr bwMode="auto">
                <a:xfrm>
                  <a:off x="1136"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8" name="Line 2745">
                  <a:extLst>
                    <a:ext uri="{FF2B5EF4-FFF2-40B4-BE49-F238E27FC236}">
                      <a16:creationId xmlns:a16="http://schemas.microsoft.com/office/drawing/2014/main" id="{91608050-F193-D6C5-64F9-61A745BF304C}"/>
                    </a:ext>
                  </a:extLst>
                </p:cNvPr>
                <p:cNvSpPr>
                  <a:spLocks noChangeShapeType="1"/>
                </p:cNvSpPr>
                <p:nvPr/>
              </p:nvSpPr>
              <p:spPr bwMode="auto">
                <a:xfrm>
                  <a:off x="1136"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9" name="Line 2746">
                  <a:extLst>
                    <a:ext uri="{FF2B5EF4-FFF2-40B4-BE49-F238E27FC236}">
                      <a16:creationId xmlns:a16="http://schemas.microsoft.com/office/drawing/2014/main" id="{7770154A-81D8-7E42-968D-49F01DFD7269}"/>
                    </a:ext>
                  </a:extLst>
                </p:cNvPr>
                <p:cNvSpPr>
                  <a:spLocks noChangeShapeType="1"/>
                </p:cNvSpPr>
                <p:nvPr/>
              </p:nvSpPr>
              <p:spPr bwMode="auto">
                <a:xfrm>
                  <a:off x="1136" y="2324"/>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40" name="Line 2747">
                  <a:extLst>
                    <a:ext uri="{FF2B5EF4-FFF2-40B4-BE49-F238E27FC236}">
                      <a16:creationId xmlns:a16="http://schemas.microsoft.com/office/drawing/2014/main" id="{AA5ECC93-0385-8B92-A509-35AF616D1387}"/>
                    </a:ext>
                  </a:extLst>
                </p:cNvPr>
                <p:cNvSpPr>
                  <a:spLocks noChangeShapeType="1"/>
                </p:cNvSpPr>
                <p:nvPr/>
              </p:nvSpPr>
              <p:spPr bwMode="auto">
                <a:xfrm>
                  <a:off x="1136" y="2324"/>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41" name="Line 2748">
                  <a:extLst>
                    <a:ext uri="{FF2B5EF4-FFF2-40B4-BE49-F238E27FC236}">
                      <a16:creationId xmlns:a16="http://schemas.microsoft.com/office/drawing/2014/main" id="{567A3D88-2ABE-87AE-CB4A-7AFD51A9E706}"/>
                    </a:ext>
                  </a:extLst>
                </p:cNvPr>
                <p:cNvSpPr>
                  <a:spLocks noChangeShapeType="1"/>
                </p:cNvSpPr>
                <p:nvPr/>
              </p:nvSpPr>
              <p:spPr bwMode="auto">
                <a:xfrm>
                  <a:off x="1136" y="2324"/>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42" name="Line 2749">
                  <a:extLst>
                    <a:ext uri="{FF2B5EF4-FFF2-40B4-BE49-F238E27FC236}">
                      <a16:creationId xmlns:a16="http://schemas.microsoft.com/office/drawing/2014/main" id="{AD133366-E0DE-0FE5-4F22-77E8D296E908}"/>
                    </a:ext>
                  </a:extLst>
                </p:cNvPr>
                <p:cNvSpPr>
                  <a:spLocks noChangeShapeType="1"/>
                </p:cNvSpPr>
                <p:nvPr/>
              </p:nvSpPr>
              <p:spPr bwMode="auto">
                <a:xfrm>
                  <a:off x="1136" y="2316"/>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43" name="Line 2750">
                  <a:extLst>
                    <a:ext uri="{FF2B5EF4-FFF2-40B4-BE49-F238E27FC236}">
                      <a16:creationId xmlns:a16="http://schemas.microsoft.com/office/drawing/2014/main" id="{58C37310-DEB4-73BC-1BB2-262716914DE8}"/>
                    </a:ext>
                  </a:extLst>
                </p:cNvPr>
                <p:cNvSpPr>
                  <a:spLocks noChangeShapeType="1"/>
                </p:cNvSpPr>
                <p:nvPr/>
              </p:nvSpPr>
              <p:spPr bwMode="auto">
                <a:xfrm>
                  <a:off x="1136" y="2316"/>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44" name="Line 2751">
                  <a:extLst>
                    <a:ext uri="{FF2B5EF4-FFF2-40B4-BE49-F238E27FC236}">
                      <a16:creationId xmlns:a16="http://schemas.microsoft.com/office/drawing/2014/main" id="{5944A5F8-759D-CE55-E513-DFD0330381F8}"/>
                    </a:ext>
                  </a:extLst>
                </p:cNvPr>
                <p:cNvSpPr>
                  <a:spLocks noChangeShapeType="1"/>
                </p:cNvSpPr>
                <p:nvPr/>
              </p:nvSpPr>
              <p:spPr bwMode="auto">
                <a:xfrm>
                  <a:off x="1136" y="2316"/>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45" name="Line 2752">
                  <a:extLst>
                    <a:ext uri="{FF2B5EF4-FFF2-40B4-BE49-F238E27FC236}">
                      <a16:creationId xmlns:a16="http://schemas.microsoft.com/office/drawing/2014/main" id="{C8CDAD6D-1564-3BCA-28A8-F8E8DA107772}"/>
                    </a:ext>
                  </a:extLst>
                </p:cNvPr>
                <p:cNvSpPr>
                  <a:spLocks noChangeShapeType="1"/>
                </p:cNvSpPr>
                <p:nvPr/>
              </p:nvSpPr>
              <p:spPr bwMode="auto">
                <a:xfrm>
                  <a:off x="1136" y="2308"/>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46" name="Line 2753">
                  <a:extLst>
                    <a:ext uri="{FF2B5EF4-FFF2-40B4-BE49-F238E27FC236}">
                      <a16:creationId xmlns:a16="http://schemas.microsoft.com/office/drawing/2014/main" id="{FB195311-DCE9-A7A9-E47F-B26319FCDDB2}"/>
                    </a:ext>
                  </a:extLst>
                </p:cNvPr>
                <p:cNvSpPr>
                  <a:spLocks noChangeShapeType="1"/>
                </p:cNvSpPr>
                <p:nvPr/>
              </p:nvSpPr>
              <p:spPr bwMode="auto">
                <a:xfrm>
                  <a:off x="1136" y="2308"/>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47" name="Line 2754">
                  <a:extLst>
                    <a:ext uri="{FF2B5EF4-FFF2-40B4-BE49-F238E27FC236}">
                      <a16:creationId xmlns:a16="http://schemas.microsoft.com/office/drawing/2014/main" id="{B96EFED6-6453-9F28-67E2-04321239666B}"/>
                    </a:ext>
                  </a:extLst>
                </p:cNvPr>
                <p:cNvSpPr>
                  <a:spLocks noChangeShapeType="1"/>
                </p:cNvSpPr>
                <p:nvPr/>
              </p:nvSpPr>
              <p:spPr bwMode="auto">
                <a:xfrm>
                  <a:off x="1136" y="2308"/>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48" name="Line 2755">
                  <a:extLst>
                    <a:ext uri="{FF2B5EF4-FFF2-40B4-BE49-F238E27FC236}">
                      <a16:creationId xmlns:a16="http://schemas.microsoft.com/office/drawing/2014/main" id="{B01BD5A3-B14D-F712-776E-DC32D5D2F2EB}"/>
                    </a:ext>
                  </a:extLst>
                </p:cNvPr>
                <p:cNvSpPr>
                  <a:spLocks noChangeShapeType="1"/>
                </p:cNvSpPr>
                <p:nvPr/>
              </p:nvSpPr>
              <p:spPr bwMode="auto">
                <a:xfrm>
                  <a:off x="1136" y="2300"/>
                  <a:ext cx="139"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49" name="Line 2756">
                  <a:extLst>
                    <a:ext uri="{FF2B5EF4-FFF2-40B4-BE49-F238E27FC236}">
                      <a16:creationId xmlns:a16="http://schemas.microsoft.com/office/drawing/2014/main" id="{3ADFA565-7985-6220-903E-C8882405B281}"/>
                    </a:ext>
                  </a:extLst>
                </p:cNvPr>
                <p:cNvSpPr>
                  <a:spLocks noChangeShapeType="1"/>
                </p:cNvSpPr>
                <p:nvPr/>
              </p:nvSpPr>
              <p:spPr bwMode="auto">
                <a:xfrm>
                  <a:off x="1136" y="2300"/>
                  <a:ext cx="139"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50" name="Line 2757">
                  <a:extLst>
                    <a:ext uri="{FF2B5EF4-FFF2-40B4-BE49-F238E27FC236}">
                      <a16:creationId xmlns:a16="http://schemas.microsoft.com/office/drawing/2014/main" id="{FAEF751C-0D31-2B6B-4892-11B0F795944C}"/>
                    </a:ext>
                  </a:extLst>
                </p:cNvPr>
                <p:cNvSpPr>
                  <a:spLocks noChangeShapeType="1"/>
                </p:cNvSpPr>
                <p:nvPr/>
              </p:nvSpPr>
              <p:spPr bwMode="auto">
                <a:xfrm>
                  <a:off x="1136" y="2300"/>
                  <a:ext cx="139"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51" name="Line 2758">
                  <a:extLst>
                    <a:ext uri="{FF2B5EF4-FFF2-40B4-BE49-F238E27FC236}">
                      <a16:creationId xmlns:a16="http://schemas.microsoft.com/office/drawing/2014/main" id="{066DBD29-4676-F150-90DF-B10189FACF4D}"/>
                    </a:ext>
                  </a:extLst>
                </p:cNvPr>
                <p:cNvSpPr>
                  <a:spLocks noChangeShapeType="1"/>
                </p:cNvSpPr>
                <p:nvPr/>
              </p:nvSpPr>
              <p:spPr bwMode="auto">
                <a:xfrm>
                  <a:off x="1136" y="2300"/>
                  <a:ext cx="139"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52" name="Line 2759">
                  <a:extLst>
                    <a:ext uri="{FF2B5EF4-FFF2-40B4-BE49-F238E27FC236}">
                      <a16:creationId xmlns:a16="http://schemas.microsoft.com/office/drawing/2014/main" id="{D6721CAA-0C53-9A6D-7C7B-2469FB17F15C}"/>
                    </a:ext>
                  </a:extLst>
                </p:cNvPr>
                <p:cNvSpPr>
                  <a:spLocks noChangeShapeType="1"/>
                </p:cNvSpPr>
                <p:nvPr/>
              </p:nvSpPr>
              <p:spPr bwMode="auto">
                <a:xfrm>
                  <a:off x="1136" y="2292"/>
                  <a:ext cx="139"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53" name="Line 2760">
                  <a:extLst>
                    <a:ext uri="{FF2B5EF4-FFF2-40B4-BE49-F238E27FC236}">
                      <a16:creationId xmlns:a16="http://schemas.microsoft.com/office/drawing/2014/main" id="{56E477F6-17F0-ACB9-CFBE-A33D459AF976}"/>
                    </a:ext>
                  </a:extLst>
                </p:cNvPr>
                <p:cNvSpPr>
                  <a:spLocks noChangeShapeType="1"/>
                </p:cNvSpPr>
                <p:nvPr/>
              </p:nvSpPr>
              <p:spPr bwMode="auto">
                <a:xfrm>
                  <a:off x="1136" y="2292"/>
                  <a:ext cx="139"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54" name="Line 2761">
                  <a:extLst>
                    <a:ext uri="{FF2B5EF4-FFF2-40B4-BE49-F238E27FC236}">
                      <a16:creationId xmlns:a16="http://schemas.microsoft.com/office/drawing/2014/main" id="{3995E964-B898-F935-76EC-1ECE827C5772}"/>
                    </a:ext>
                  </a:extLst>
                </p:cNvPr>
                <p:cNvSpPr>
                  <a:spLocks noChangeShapeType="1"/>
                </p:cNvSpPr>
                <p:nvPr/>
              </p:nvSpPr>
              <p:spPr bwMode="auto">
                <a:xfrm>
                  <a:off x="1136" y="2292"/>
                  <a:ext cx="139"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55" name="Line 2762">
                  <a:extLst>
                    <a:ext uri="{FF2B5EF4-FFF2-40B4-BE49-F238E27FC236}">
                      <a16:creationId xmlns:a16="http://schemas.microsoft.com/office/drawing/2014/main" id="{3F26869A-FA15-BA4F-F761-027F65505247}"/>
                    </a:ext>
                  </a:extLst>
                </p:cNvPr>
                <p:cNvSpPr>
                  <a:spLocks noChangeShapeType="1"/>
                </p:cNvSpPr>
                <p:nvPr/>
              </p:nvSpPr>
              <p:spPr bwMode="auto">
                <a:xfrm>
                  <a:off x="1136" y="2284"/>
                  <a:ext cx="139"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56" name="Line 2763">
                  <a:extLst>
                    <a:ext uri="{FF2B5EF4-FFF2-40B4-BE49-F238E27FC236}">
                      <a16:creationId xmlns:a16="http://schemas.microsoft.com/office/drawing/2014/main" id="{6568B4A2-8811-E145-8CEF-FA798F8217E4}"/>
                    </a:ext>
                  </a:extLst>
                </p:cNvPr>
                <p:cNvSpPr>
                  <a:spLocks noChangeShapeType="1"/>
                </p:cNvSpPr>
                <p:nvPr/>
              </p:nvSpPr>
              <p:spPr bwMode="auto">
                <a:xfrm>
                  <a:off x="1136" y="2284"/>
                  <a:ext cx="139"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57" name="Line 2764">
                  <a:extLst>
                    <a:ext uri="{FF2B5EF4-FFF2-40B4-BE49-F238E27FC236}">
                      <a16:creationId xmlns:a16="http://schemas.microsoft.com/office/drawing/2014/main" id="{9A2722BE-CDFD-0C91-6865-4C6E89B1B5ED}"/>
                    </a:ext>
                  </a:extLst>
                </p:cNvPr>
                <p:cNvSpPr>
                  <a:spLocks noChangeShapeType="1"/>
                </p:cNvSpPr>
                <p:nvPr/>
              </p:nvSpPr>
              <p:spPr bwMode="auto">
                <a:xfrm>
                  <a:off x="1136" y="2284"/>
                  <a:ext cx="139" cy="1"/>
                </a:xfrm>
                <a:prstGeom prst="line">
                  <a:avLst/>
                </a:prstGeom>
                <a:noFill/>
                <a:ln w="11113">
                  <a:solidFill>
                    <a:srgbClr val="FF6C0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58" name="Line 2765">
                  <a:extLst>
                    <a:ext uri="{FF2B5EF4-FFF2-40B4-BE49-F238E27FC236}">
                      <a16:creationId xmlns:a16="http://schemas.microsoft.com/office/drawing/2014/main" id="{77F5670E-FA04-C0A6-B7AB-2DB90E36D7C1}"/>
                    </a:ext>
                  </a:extLst>
                </p:cNvPr>
                <p:cNvSpPr>
                  <a:spLocks noChangeShapeType="1"/>
                </p:cNvSpPr>
                <p:nvPr/>
              </p:nvSpPr>
              <p:spPr bwMode="auto">
                <a:xfrm>
                  <a:off x="1136" y="2276"/>
                  <a:ext cx="139" cy="1"/>
                </a:xfrm>
                <a:prstGeom prst="line">
                  <a:avLst/>
                </a:prstGeom>
                <a:noFill/>
                <a:ln w="11113">
                  <a:solidFill>
                    <a:srgbClr val="FF6C0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59" name="Line 2766">
                  <a:extLst>
                    <a:ext uri="{FF2B5EF4-FFF2-40B4-BE49-F238E27FC236}">
                      <a16:creationId xmlns:a16="http://schemas.microsoft.com/office/drawing/2014/main" id="{A7E00E7E-B66C-E640-3A34-35A599AE4D3F}"/>
                    </a:ext>
                  </a:extLst>
                </p:cNvPr>
                <p:cNvSpPr>
                  <a:spLocks noChangeShapeType="1"/>
                </p:cNvSpPr>
                <p:nvPr/>
              </p:nvSpPr>
              <p:spPr bwMode="auto">
                <a:xfrm>
                  <a:off x="1136" y="2276"/>
                  <a:ext cx="139" cy="1"/>
                </a:xfrm>
                <a:prstGeom prst="line">
                  <a:avLst/>
                </a:prstGeom>
                <a:noFill/>
                <a:ln w="11113">
                  <a:solidFill>
                    <a:srgbClr val="FF6D0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60" name="Line 2767">
                  <a:extLst>
                    <a:ext uri="{FF2B5EF4-FFF2-40B4-BE49-F238E27FC236}">
                      <a16:creationId xmlns:a16="http://schemas.microsoft.com/office/drawing/2014/main" id="{2C93EEFC-7D10-0CC0-10F9-45AB6FBDE9CD}"/>
                    </a:ext>
                  </a:extLst>
                </p:cNvPr>
                <p:cNvSpPr>
                  <a:spLocks noChangeShapeType="1"/>
                </p:cNvSpPr>
                <p:nvPr/>
              </p:nvSpPr>
              <p:spPr bwMode="auto">
                <a:xfrm>
                  <a:off x="1136" y="2276"/>
                  <a:ext cx="139" cy="1"/>
                </a:xfrm>
                <a:prstGeom prst="line">
                  <a:avLst/>
                </a:prstGeom>
                <a:noFill/>
                <a:ln w="11113">
                  <a:solidFill>
                    <a:srgbClr val="FF6D0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61" name="Line 2768">
                  <a:extLst>
                    <a:ext uri="{FF2B5EF4-FFF2-40B4-BE49-F238E27FC236}">
                      <a16:creationId xmlns:a16="http://schemas.microsoft.com/office/drawing/2014/main" id="{B4CDBF08-9266-4880-EFFB-A40C1BB97203}"/>
                    </a:ext>
                  </a:extLst>
                </p:cNvPr>
                <p:cNvSpPr>
                  <a:spLocks noChangeShapeType="1"/>
                </p:cNvSpPr>
                <p:nvPr/>
              </p:nvSpPr>
              <p:spPr bwMode="auto">
                <a:xfrm>
                  <a:off x="1136" y="2269"/>
                  <a:ext cx="139" cy="1"/>
                </a:xfrm>
                <a:prstGeom prst="line">
                  <a:avLst/>
                </a:prstGeom>
                <a:noFill/>
                <a:ln w="11113">
                  <a:solidFill>
                    <a:srgbClr val="FF6E0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62" name="Line 2769">
                  <a:extLst>
                    <a:ext uri="{FF2B5EF4-FFF2-40B4-BE49-F238E27FC236}">
                      <a16:creationId xmlns:a16="http://schemas.microsoft.com/office/drawing/2014/main" id="{4E19E2DD-58F8-4126-B9E3-2ECE7536AA48}"/>
                    </a:ext>
                  </a:extLst>
                </p:cNvPr>
                <p:cNvSpPr>
                  <a:spLocks noChangeShapeType="1"/>
                </p:cNvSpPr>
                <p:nvPr/>
              </p:nvSpPr>
              <p:spPr bwMode="auto">
                <a:xfrm>
                  <a:off x="1136" y="2269"/>
                  <a:ext cx="139" cy="1"/>
                </a:xfrm>
                <a:prstGeom prst="line">
                  <a:avLst/>
                </a:prstGeom>
                <a:noFill/>
                <a:ln w="11113">
                  <a:solidFill>
                    <a:srgbClr val="FF6E0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63" name="Line 2770">
                  <a:extLst>
                    <a:ext uri="{FF2B5EF4-FFF2-40B4-BE49-F238E27FC236}">
                      <a16:creationId xmlns:a16="http://schemas.microsoft.com/office/drawing/2014/main" id="{E7B221F7-00CE-C1A6-6F08-6D87EBDD99F1}"/>
                    </a:ext>
                  </a:extLst>
                </p:cNvPr>
                <p:cNvSpPr>
                  <a:spLocks noChangeShapeType="1"/>
                </p:cNvSpPr>
                <p:nvPr/>
              </p:nvSpPr>
              <p:spPr bwMode="auto">
                <a:xfrm>
                  <a:off x="1136" y="2269"/>
                  <a:ext cx="139" cy="1"/>
                </a:xfrm>
                <a:prstGeom prst="line">
                  <a:avLst/>
                </a:prstGeom>
                <a:noFill/>
                <a:ln w="11113">
                  <a:solidFill>
                    <a:srgbClr val="FF6F0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64" name="Line 2771">
                  <a:extLst>
                    <a:ext uri="{FF2B5EF4-FFF2-40B4-BE49-F238E27FC236}">
                      <a16:creationId xmlns:a16="http://schemas.microsoft.com/office/drawing/2014/main" id="{2E4FCE5E-D08D-7246-E1FD-3D050C33C60B}"/>
                    </a:ext>
                  </a:extLst>
                </p:cNvPr>
                <p:cNvSpPr>
                  <a:spLocks noChangeShapeType="1"/>
                </p:cNvSpPr>
                <p:nvPr/>
              </p:nvSpPr>
              <p:spPr bwMode="auto">
                <a:xfrm>
                  <a:off x="1136" y="2261"/>
                  <a:ext cx="139" cy="1"/>
                </a:xfrm>
                <a:prstGeom prst="line">
                  <a:avLst/>
                </a:prstGeom>
                <a:noFill/>
                <a:ln w="11113">
                  <a:solidFill>
                    <a:srgbClr val="FF6F0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65" name="Line 2772">
                  <a:extLst>
                    <a:ext uri="{FF2B5EF4-FFF2-40B4-BE49-F238E27FC236}">
                      <a16:creationId xmlns:a16="http://schemas.microsoft.com/office/drawing/2014/main" id="{18D664EE-3F3A-F3E3-9A14-E8B48BB14311}"/>
                    </a:ext>
                  </a:extLst>
                </p:cNvPr>
                <p:cNvSpPr>
                  <a:spLocks noChangeShapeType="1"/>
                </p:cNvSpPr>
                <p:nvPr/>
              </p:nvSpPr>
              <p:spPr bwMode="auto">
                <a:xfrm>
                  <a:off x="1136" y="2261"/>
                  <a:ext cx="139" cy="1"/>
                </a:xfrm>
                <a:prstGeom prst="line">
                  <a:avLst/>
                </a:prstGeom>
                <a:noFill/>
                <a:ln w="11113">
                  <a:solidFill>
                    <a:srgbClr val="FF70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66" name="Line 2773">
                  <a:extLst>
                    <a:ext uri="{FF2B5EF4-FFF2-40B4-BE49-F238E27FC236}">
                      <a16:creationId xmlns:a16="http://schemas.microsoft.com/office/drawing/2014/main" id="{04135BCB-F489-EE33-6042-E40CAAC237D7}"/>
                    </a:ext>
                  </a:extLst>
                </p:cNvPr>
                <p:cNvSpPr>
                  <a:spLocks noChangeShapeType="1"/>
                </p:cNvSpPr>
                <p:nvPr/>
              </p:nvSpPr>
              <p:spPr bwMode="auto">
                <a:xfrm>
                  <a:off x="1136" y="2261"/>
                  <a:ext cx="139" cy="1"/>
                </a:xfrm>
                <a:prstGeom prst="line">
                  <a:avLst/>
                </a:prstGeom>
                <a:noFill/>
                <a:ln w="11113">
                  <a:solidFill>
                    <a:srgbClr val="FF70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67" name="Line 2774">
                  <a:extLst>
                    <a:ext uri="{FF2B5EF4-FFF2-40B4-BE49-F238E27FC236}">
                      <a16:creationId xmlns:a16="http://schemas.microsoft.com/office/drawing/2014/main" id="{294B8F80-17AD-17F5-8690-C5D48FAEAD11}"/>
                    </a:ext>
                  </a:extLst>
                </p:cNvPr>
                <p:cNvSpPr>
                  <a:spLocks noChangeShapeType="1"/>
                </p:cNvSpPr>
                <p:nvPr/>
              </p:nvSpPr>
              <p:spPr bwMode="auto">
                <a:xfrm>
                  <a:off x="1136" y="2261"/>
                  <a:ext cx="139" cy="1"/>
                </a:xfrm>
                <a:prstGeom prst="line">
                  <a:avLst/>
                </a:prstGeom>
                <a:noFill/>
                <a:ln w="11113">
                  <a:solidFill>
                    <a:srgbClr val="FF711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68" name="Line 2775">
                  <a:extLst>
                    <a:ext uri="{FF2B5EF4-FFF2-40B4-BE49-F238E27FC236}">
                      <a16:creationId xmlns:a16="http://schemas.microsoft.com/office/drawing/2014/main" id="{77B5B5C2-4BCB-C5EC-0721-3178E06A780D}"/>
                    </a:ext>
                  </a:extLst>
                </p:cNvPr>
                <p:cNvSpPr>
                  <a:spLocks noChangeShapeType="1"/>
                </p:cNvSpPr>
                <p:nvPr/>
              </p:nvSpPr>
              <p:spPr bwMode="auto">
                <a:xfrm>
                  <a:off x="1136" y="2253"/>
                  <a:ext cx="139" cy="1"/>
                </a:xfrm>
                <a:prstGeom prst="line">
                  <a:avLst/>
                </a:prstGeom>
                <a:noFill/>
                <a:ln w="11113">
                  <a:solidFill>
                    <a:srgbClr val="FF711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69" name="Line 2776">
                  <a:extLst>
                    <a:ext uri="{FF2B5EF4-FFF2-40B4-BE49-F238E27FC236}">
                      <a16:creationId xmlns:a16="http://schemas.microsoft.com/office/drawing/2014/main" id="{F0C343BF-4735-2F6D-84B8-9B2EB6D6C5FC}"/>
                    </a:ext>
                  </a:extLst>
                </p:cNvPr>
                <p:cNvSpPr>
                  <a:spLocks noChangeShapeType="1"/>
                </p:cNvSpPr>
                <p:nvPr/>
              </p:nvSpPr>
              <p:spPr bwMode="auto">
                <a:xfrm>
                  <a:off x="1136" y="2253"/>
                  <a:ext cx="139" cy="1"/>
                </a:xfrm>
                <a:prstGeom prst="line">
                  <a:avLst/>
                </a:prstGeom>
                <a:noFill/>
                <a:ln w="11113">
                  <a:solidFill>
                    <a:srgbClr val="FF721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70" name="Line 2777">
                  <a:extLst>
                    <a:ext uri="{FF2B5EF4-FFF2-40B4-BE49-F238E27FC236}">
                      <a16:creationId xmlns:a16="http://schemas.microsoft.com/office/drawing/2014/main" id="{1CF38BC0-0507-E743-C597-014E0DD3F4ED}"/>
                    </a:ext>
                  </a:extLst>
                </p:cNvPr>
                <p:cNvSpPr>
                  <a:spLocks noChangeShapeType="1"/>
                </p:cNvSpPr>
                <p:nvPr/>
              </p:nvSpPr>
              <p:spPr bwMode="auto">
                <a:xfrm>
                  <a:off x="1136" y="2253"/>
                  <a:ext cx="139" cy="1"/>
                </a:xfrm>
                <a:prstGeom prst="line">
                  <a:avLst/>
                </a:prstGeom>
                <a:noFill/>
                <a:ln w="11113">
                  <a:solidFill>
                    <a:srgbClr val="FF721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71" name="Line 2778">
                  <a:extLst>
                    <a:ext uri="{FF2B5EF4-FFF2-40B4-BE49-F238E27FC236}">
                      <a16:creationId xmlns:a16="http://schemas.microsoft.com/office/drawing/2014/main" id="{34C2C12D-ACA0-9475-C063-FBE9EBD3ED31}"/>
                    </a:ext>
                  </a:extLst>
                </p:cNvPr>
                <p:cNvSpPr>
                  <a:spLocks noChangeShapeType="1"/>
                </p:cNvSpPr>
                <p:nvPr/>
              </p:nvSpPr>
              <p:spPr bwMode="auto">
                <a:xfrm>
                  <a:off x="1136" y="2245"/>
                  <a:ext cx="139" cy="1"/>
                </a:xfrm>
                <a:prstGeom prst="line">
                  <a:avLst/>
                </a:prstGeom>
                <a:noFill/>
                <a:ln w="11113">
                  <a:solidFill>
                    <a:srgbClr val="FF7315"/>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336" name="Group 2779">
                <a:extLst>
                  <a:ext uri="{FF2B5EF4-FFF2-40B4-BE49-F238E27FC236}">
                    <a16:creationId xmlns:a16="http://schemas.microsoft.com/office/drawing/2014/main" id="{8160B3FE-22FB-9064-E389-A0232E574374}"/>
                  </a:ext>
                </a:extLst>
              </p:cNvPr>
              <p:cNvGrpSpPr>
                <a:grpSpLocks/>
              </p:cNvGrpSpPr>
              <p:nvPr/>
            </p:nvGrpSpPr>
            <p:grpSpPr bwMode="auto">
              <a:xfrm>
                <a:off x="1136" y="1989"/>
                <a:ext cx="271" cy="368"/>
                <a:chOff x="1136" y="1989"/>
                <a:chExt cx="271" cy="368"/>
              </a:xfrm>
            </p:grpSpPr>
            <p:sp>
              <p:nvSpPr>
                <p:cNvPr id="17472" name="Line 2780">
                  <a:extLst>
                    <a:ext uri="{FF2B5EF4-FFF2-40B4-BE49-F238E27FC236}">
                      <a16:creationId xmlns:a16="http://schemas.microsoft.com/office/drawing/2014/main" id="{2F483069-115C-9FF5-0FCA-570BEFFB9983}"/>
                    </a:ext>
                  </a:extLst>
                </p:cNvPr>
                <p:cNvSpPr>
                  <a:spLocks noChangeShapeType="1"/>
                </p:cNvSpPr>
                <p:nvPr/>
              </p:nvSpPr>
              <p:spPr bwMode="auto">
                <a:xfrm>
                  <a:off x="1136" y="2245"/>
                  <a:ext cx="139" cy="1"/>
                </a:xfrm>
                <a:prstGeom prst="line">
                  <a:avLst/>
                </a:prstGeom>
                <a:noFill/>
                <a:ln w="11113">
                  <a:solidFill>
                    <a:srgbClr val="FF731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3" name="Line 2781">
                  <a:extLst>
                    <a:ext uri="{FF2B5EF4-FFF2-40B4-BE49-F238E27FC236}">
                      <a16:creationId xmlns:a16="http://schemas.microsoft.com/office/drawing/2014/main" id="{7F4F6810-34CF-415E-A0B9-20737C217755}"/>
                    </a:ext>
                  </a:extLst>
                </p:cNvPr>
                <p:cNvSpPr>
                  <a:spLocks noChangeShapeType="1"/>
                </p:cNvSpPr>
                <p:nvPr/>
              </p:nvSpPr>
              <p:spPr bwMode="auto">
                <a:xfrm>
                  <a:off x="1136" y="2245"/>
                  <a:ext cx="139" cy="1"/>
                </a:xfrm>
                <a:prstGeom prst="line">
                  <a:avLst/>
                </a:prstGeom>
                <a:noFill/>
                <a:ln w="11113">
                  <a:solidFill>
                    <a:srgbClr val="FF741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4" name="Line 2782">
                  <a:extLst>
                    <a:ext uri="{FF2B5EF4-FFF2-40B4-BE49-F238E27FC236}">
                      <a16:creationId xmlns:a16="http://schemas.microsoft.com/office/drawing/2014/main" id="{B2BDB2A3-99CC-9500-F4DD-ECC959781835}"/>
                    </a:ext>
                  </a:extLst>
                </p:cNvPr>
                <p:cNvSpPr>
                  <a:spLocks noChangeShapeType="1"/>
                </p:cNvSpPr>
                <p:nvPr/>
              </p:nvSpPr>
              <p:spPr bwMode="auto">
                <a:xfrm>
                  <a:off x="1136" y="2237"/>
                  <a:ext cx="139" cy="1"/>
                </a:xfrm>
                <a:prstGeom prst="line">
                  <a:avLst/>
                </a:prstGeom>
                <a:noFill/>
                <a:ln w="11113">
                  <a:solidFill>
                    <a:srgbClr val="FF751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5" name="Line 2783">
                  <a:extLst>
                    <a:ext uri="{FF2B5EF4-FFF2-40B4-BE49-F238E27FC236}">
                      <a16:creationId xmlns:a16="http://schemas.microsoft.com/office/drawing/2014/main" id="{EF89529F-832D-2B97-FB47-D3634DB626FE}"/>
                    </a:ext>
                  </a:extLst>
                </p:cNvPr>
                <p:cNvSpPr>
                  <a:spLocks noChangeShapeType="1"/>
                </p:cNvSpPr>
                <p:nvPr/>
              </p:nvSpPr>
              <p:spPr bwMode="auto">
                <a:xfrm>
                  <a:off x="1136" y="2237"/>
                  <a:ext cx="139" cy="1"/>
                </a:xfrm>
                <a:prstGeom prst="line">
                  <a:avLst/>
                </a:prstGeom>
                <a:noFill/>
                <a:ln w="11113">
                  <a:solidFill>
                    <a:srgbClr val="FF751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6" name="Line 2784">
                  <a:extLst>
                    <a:ext uri="{FF2B5EF4-FFF2-40B4-BE49-F238E27FC236}">
                      <a16:creationId xmlns:a16="http://schemas.microsoft.com/office/drawing/2014/main" id="{3F173B24-6C05-86CC-2CE0-F589929D5F56}"/>
                    </a:ext>
                  </a:extLst>
                </p:cNvPr>
                <p:cNvSpPr>
                  <a:spLocks noChangeShapeType="1"/>
                </p:cNvSpPr>
                <p:nvPr/>
              </p:nvSpPr>
              <p:spPr bwMode="auto">
                <a:xfrm>
                  <a:off x="1136" y="2237"/>
                  <a:ext cx="139" cy="1"/>
                </a:xfrm>
                <a:prstGeom prst="line">
                  <a:avLst/>
                </a:prstGeom>
                <a:noFill/>
                <a:ln w="11113">
                  <a:solidFill>
                    <a:srgbClr val="FF761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7" name="Line 2785">
                  <a:extLst>
                    <a:ext uri="{FF2B5EF4-FFF2-40B4-BE49-F238E27FC236}">
                      <a16:creationId xmlns:a16="http://schemas.microsoft.com/office/drawing/2014/main" id="{C9AE5A3B-FF9C-8705-B2EA-AAE8B0E7EE6F}"/>
                    </a:ext>
                  </a:extLst>
                </p:cNvPr>
                <p:cNvSpPr>
                  <a:spLocks noChangeShapeType="1"/>
                </p:cNvSpPr>
                <p:nvPr/>
              </p:nvSpPr>
              <p:spPr bwMode="auto">
                <a:xfrm>
                  <a:off x="1136" y="2229"/>
                  <a:ext cx="139" cy="1"/>
                </a:xfrm>
                <a:prstGeom prst="line">
                  <a:avLst/>
                </a:prstGeom>
                <a:noFill/>
                <a:ln w="11113">
                  <a:solidFill>
                    <a:srgbClr val="FF771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8" name="Line 2786">
                  <a:extLst>
                    <a:ext uri="{FF2B5EF4-FFF2-40B4-BE49-F238E27FC236}">
                      <a16:creationId xmlns:a16="http://schemas.microsoft.com/office/drawing/2014/main" id="{ADEBE3A5-83C8-038C-48EA-0D84725A96E3}"/>
                    </a:ext>
                  </a:extLst>
                </p:cNvPr>
                <p:cNvSpPr>
                  <a:spLocks noChangeShapeType="1"/>
                </p:cNvSpPr>
                <p:nvPr/>
              </p:nvSpPr>
              <p:spPr bwMode="auto">
                <a:xfrm>
                  <a:off x="1136" y="2229"/>
                  <a:ext cx="139" cy="1"/>
                </a:xfrm>
                <a:prstGeom prst="line">
                  <a:avLst/>
                </a:prstGeom>
                <a:noFill/>
                <a:ln w="11113">
                  <a:solidFill>
                    <a:srgbClr val="FF771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9" name="Line 2787">
                  <a:extLst>
                    <a:ext uri="{FF2B5EF4-FFF2-40B4-BE49-F238E27FC236}">
                      <a16:creationId xmlns:a16="http://schemas.microsoft.com/office/drawing/2014/main" id="{752980E4-C587-7F98-9CF8-DB135C10BAAD}"/>
                    </a:ext>
                  </a:extLst>
                </p:cNvPr>
                <p:cNvSpPr>
                  <a:spLocks noChangeShapeType="1"/>
                </p:cNvSpPr>
                <p:nvPr/>
              </p:nvSpPr>
              <p:spPr bwMode="auto">
                <a:xfrm>
                  <a:off x="1136" y="2229"/>
                  <a:ext cx="139" cy="1"/>
                </a:xfrm>
                <a:prstGeom prst="line">
                  <a:avLst/>
                </a:prstGeom>
                <a:noFill/>
                <a:ln w="11113">
                  <a:solidFill>
                    <a:srgbClr val="FF781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0" name="Line 2788">
                  <a:extLst>
                    <a:ext uri="{FF2B5EF4-FFF2-40B4-BE49-F238E27FC236}">
                      <a16:creationId xmlns:a16="http://schemas.microsoft.com/office/drawing/2014/main" id="{E355A7ED-BD40-2F41-2CF5-2413EF3F9D20}"/>
                    </a:ext>
                  </a:extLst>
                </p:cNvPr>
                <p:cNvSpPr>
                  <a:spLocks noChangeShapeType="1"/>
                </p:cNvSpPr>
                <p:nvPr/>
              </p:nvSpPr>
              <p:spPr bwMode="auto">
                <a:xfrm>
                  <a:off x="1136" y="2221"/>
                  <a:ext cx="139" cy="1"/>
                </a:xfrm>
                <a:prstGeom prst="line">
                  <a:avLst/>
                </a:prstGeom>
                <a:noFill/>
                <a:ln w="11113">
                  <a:solidFill>
                    <a:srgbClr val="FF79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1" name="Line 2789">
                  <a:extLst>
                    <a:ext uri="{FF2B5EF4-FFF2-40B4-BE49-F238E27FC236}">
                      <a16:creationId xmlns:a16="http://schemas.microsoft.com/office/drawing/2014/main" id="{C3F4E747-1D6D-B70B-C42A-1FEEA0646997}"/>
                    </a:ext>
                  </a:extLst>
                </p:cNvPr>
                <p:cNvSpPr>
                  <a:spLocks noChangeShapeType="1"/>
                </p:cNvSpPr>
                <p:nvPr/>
              </p:nvSpPr>
              <p:spPr bwMode="auto">
                <a:xfrm>
                  <a:off x="1136" y="2221"/>
                  <a:ext cx="139" cy="1"/>
                </a:xfrm>
                <a:prstGeom prst="line">
                  <a:avLst/>
                </a:prstGeom>
                <a:noFill/>
                <a:ln w="11113">
                  <a:solidFill>
                    <a:srgbClr val="FF79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2" name="Line 2790">
                  <a:extLst>
                    <a:ext uri="{FF2B5EF4-FFF2-40B4-BE49-F238E27FC236}">
                      <a16:creationId xmlns:a16="http://schemas.microsoft.com/office/drawing/2014/main" id="{5631F9CA-5D55-2B1B-FB11-2BAEF89EA01D}"/>
                    </a:ext>
                  </a:extLst>
                </p:cNvPr>
                <p:cNvSpPr>
                  <a:spLocks noChangeShapeType="1"/>
                </p:cNvSpPr>
                <p:nvPr/>
              </p:nvSpPr>
              <p:spPr bwMode="auto">
                <a:xfrm>
                  <a:off x="1136" y="2221"/>
                  <a:ext cx="139" cy="1"/>
                </a:xfrm>
                <a:prstGeom prst="line">
                  <a:avLst/>
                </a:prstGeom>
                <a:noFill/>
                <a:ln w="11113">
                  <a:solidFill>
                    <a:srgbClr val="FF7A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3" name="Line 2791">
                  <a:extLst>
                    <a:ext uri="{FF2B5EF4-FFF2-40B4-BE49-F238E27FC236}">
                      <a16:creationId xmlns:a16="http://schemas.microsoft.com/office/drawing/2014/main" id="{5BC90CEB-DF4E-B5DD-C3F5-D20F5D4B03BC}"/>
                    </a:ext>
                  </a:extLst>
                </p:cNvPr>
                <p:cNvSpPr>
                  <a:spLocks noChangeShapeType="1"/>
                </p:cNvSpPr>
                <p:nvPr/>
              </p:nvSpPr>
              <p:spPr bwMode="auto">
                <a:xfrm>
                  <a:off x="1136" y="2221"/>
                  <a:ext cx="139" cy="1"/>
                </a:xfrm>
                <a:prstGeom prst="line">
                  <a:avLst/>
                </a:prstGeom>
                <a:noFill/>
                <a:ln w="11113">
                  <a:solidFill>
                    <a:srgbClr val="FF7B2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4" name="Line 2792">
                  <a:extLst>
                    <a:ext uri="{FF2B5EF4-FFF2-40B4-BE49-F238E27FC236}">
                      <a16:creationId xmlns:a16="http://schemas.microsoft.com/office/drawing/2014/main" id="{E95C7A16-9C67-3C9E-C212-E986E31FDE3B}"/>
                    </a:ext>
                  </a:extLst>
                </p:cNvPr>
                <p:cNvSpPr>
                  <a:spLocks noChangeShapeType="1"/>
                </p:cNvSpPr>
                <p:nvPr/>
              </p:nvSpPr>
              <p:spPr bwMode="auto">
                <a:xfrm>
                  <a:off x="1136" y="2213"/>
                  <a:ext cx="139" cy="1"/>
                </a:xfrm>
                <a:prstGeom prst="line">
                  <a:avLst/>
                </a:prstGeom>
                <a:noFill/>
                <a:ln w="11113">
                  <a:solidFill>
                    <a:srgbClr val="FF7C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5" name="Line 2793">
                  <a:extLst>
                    <a:ext uri="{FF2B5EF4-FFF2-40B4-BE49-F238E27FC236}">
                      <a16:creationId xmlns:a16="http://schemas.microsoft.com/office/drawing/2014/main" id="{7CD8BBBE-97DD-B236-3879-FC7157DC3A11}"/>
                    </a:ext>
                  </a:extLst>
                </p:cNvPr>
                <p:cNvSpPr>
                  <a:spLocks noChangeShapeType="1"/>
                </p:cNvSpPr>
                <p:nvPr/>
              </p:nvSpPr>
              <p:spPr bwMode="auto">
                <a:xfrm>
                  <a:off x="1136" y="2213"/>
                  <a:ext cx="139" cy="1"/>
                </a:xfrm>
                <a:prstGeom prst="line">
                  <a:avLst/>
                </a:prstGeom>
                <a:noFill/>
                <a:ln w="11113">
                  <a:solidFill>
                    <a:srgbClr val="FF7C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6" name="Line 2794">
                  <a:extLst>
                    <a:ext uri="{FF2B5EF4-FFF2-40B4-BE49-F238E27FC236}">
                      <a16:creationId xmlns:a16="http://schemas.microsoft.com/office/drawing/2014/main" id="{0E3AFB3A-9201-AD00-8DA3-1EF3DD489A9F}"/>
                    </a:ext>
                  </a:extLst>
                </p:cNvPr>
                <p:cNvSpPr>
                  <a:spLocks noChangeShapeType="1"/>
                </p:cNvSpPr>
                <p:nvPr/>
              </p:nvSpPr>
              <p:spPr bwMode="auto">
                <a:xfrm>
                  <a:off x="1136" y="2213"/>
                  <a:ext cx="139" cy="1"/>
                </a:xfrm>
                <a:prstGeom prst="line">
                  <a:avLst/>
                </a:prstGeom>
                <a:noFill/>
                <a:ln w="11113">
                  <a:solidFill>
                    <a:srgbClr val="FF7D2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7" name="Line 2795">
                  <a:extLst>
                    <a:ext uri="{FF2B5EF4-FFF2-40B4-BE49-F238E27FC236}">
                      <a16:creationId xmlns:a16="http://schemas.microsoft.com/office/drawing/2014/main" id="{6C87C3D9-FB04-B17C-3699-C41403B9966E}"/>
                    </a:ext>
                  </a:extLst>
                </p:cNvPr>
                <p:cNvSpPr>
                  <a:spLocks noChangeShapeType="1"/>
                </p:cNvSpPr>
                <p:nvPr/>
              </p:nvSpPr>
              <p:spPr bwMode="auto">
                <a:xfrm>
                  <a:off x="1136" y="2205"/>
                  <a:ext cx="139" cy="1"/>
                </a:xfrm>
                <a:prstGeom prst="line">
                  <a:avLst/>
                </a:prstGeom>
                <a:noFill/>
                <a:ln w="11113">
                  <a:solidFill>
                    <a:srgbClr val="FF7E2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8" name="Line 2796">
                  <a:extLst>
                    <a:ext uri="{FF2B5EF4-FFF2-40B4-BE49-F238E27FC236}">
                      <a16:creationId xmlns:a16="http://schemas.microsoft.com/office/drawing/2014/main" id="{7E1E7E06-0A32-3312-51F7-3C98AD578FF9}"/>
                    </a:ext>
                  </a:extLst>
                </p:cNvPr>
                <p:cNvSpPr>
                  <a:spLocks noChangeShapeType="1"/>
                </p:cNvSpPr>
                <p:nvPr/>
              </p:nvSpPr>
              <p:spPr bwMode="auto">
                <a:xfrm>
                  <a:off x="1136" y="2205"/>
                  <a:ext cx="139" cy="1"/>
                </a:xfrm>
                <a:prstGeom prst="line">
                  <a:avLst/>
                </a:prstGeom>
                <a:noFill/>
                <a:ln w="11113">
                  <a:solidFill>
                    <a:srgbClr val="FF7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9" name="Line 2797">
                  <a:extLst>
                    <a:ext uri="{FF2B5EF4-FFF2-40B4-BE49-F238E27FC236}">
                      <a16:creationId xmlns:a16="http://schemas.microsoft.com/office/drawing/2014/main" id="{D5C8E37B-CFCC-CA46-55FE-25ABA9AB333B}"/>
                    </a:ext>
                  </a:extLst>
                </p:cNvPr>
                <p:cNvSpPr>
                  <a:spLocks noChangeShapeType="1"/>
                </p:cNvSpPr>
                <p:nvPr/>
              </p:nvSpPr>
              <p:spPr bwMode="auto">
                <a:xfrm>
                  <a:off x="1136" y="2205"/>
                  <a:ext cx="139" cy="1"/>
                </a:xfrm>
                <a:prstGeom prst="line">
                  <a:avLst/>
                </a:prstGeom>
                <a:noFill/>
                <a:ln w="11113">
                  <a:solidFill>
                    <a:srgbClr val="FF80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0" name="Line 2798">
                  <a:extLst>
                    <a:ext uri="{FF2B5EF4-FFF2-40B4-BE49-F238E27FC236}">
                      <a16:creationId xmlns:a16="http://schemas.microsoft.com/office/drawing/2014/main" id="{E59CFAA0-EFB6-2B14-274A-945725E823FE}"/>
                    </a:ext>
                  </a:extLst>
                </p:cNvPr>
                <p:cNvSpPr>
                  <a:spLocks noChangeShapeType="1"/>
                </p:cNvSpPr>
                <p:nvPr/>
              </p:nvSpPr>
              <p:spPr bwMode="auto">
                <a:xfrm>
                  <a:off x="1136" y="2197"/>
                  <a:ext cx="139" cy="1"/>
                </a:xfrm>
                <a:prstGeom prst="line">
                  <a:avLst/>
                </a:prstGeom>
                <a:noFill/>
                <a:ln w="11113">
                  <a:solidFill>
                    <a:srgbClr val="FF80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1" name="Line 2799">
                  <a:extLst>
                    <a:ext uri="{FF2B5EF4-FFF2-40B4-BE49-F238E27FC236}">
                      <a16:creationId xmlns:a16="http://schemas.microsoft.com/office/drawing/2014/main" id="{2E29EDC4-0C23-CD8F-389C-523C425413D3}"/>
                    </a:ext>
                  </a:extLst>
                </p:cNvPr>
                <p:cNvSpPr>
                  <a:spLocks noChangeShapeType="1"/>
                </p:cNvSpPr>
                <p:nvPr/>
              </p:nvSpPr>
              <p:spPr bwMode="auto">
                <a:xfrm>
                  <a:off x="1136" y="2197"/>
                  <a:ext cx="139" cy="1"/>
                </a:xfrm>
                <a:prstGeom prst="line">
                  <a:avLst/>
                </a:prstGeom>
                <a:noFill/>
                <a:ln w="11113">
                  <a:solidFill>
                    <a:srgbClr val="FF81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2" name="Line 2800">
                  <a:extLst>
                    <a:ext uri="{FF2B5EF4-FFF2-40B4-BE49-F238E27FC236}">
                      <a16:creationId xmlns:a16="http://schemas.microsoft.com/office/drawing/2014/main" id="{97A16AAC-3713-3A08-E1B2-422C53FCC599}"/>
                    </a:ext>
                  </a:extLst>
                </p:cNvPr>
                <p:cNvSpPr>
                  <a:spLocks noChangeShapeType="1"/>
                </p:cNvSpPr>
                <p:nvPr/>
              </p:nvSpPr>
              <p:spPr bwMode="auto">
                <a:xfrm>
                  <a:off x="1136" y="2197"/>
                  <a:ext cx="139" cy="1"/>
                </a:xfrm>
                <a:prstGeom prst="line">
                  <a:avLst/>
                </a:prstGeom>
                <a:noFill/>
                <a:ln w="11113">
                  <a:solidFill>
                    <a:srgbClr val="FF822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3" name="Line 2801">
                  <a:extLst>
                    <a:ext uri="{FF2B5EF4-FFF2-40B4-BE49-F238E27FC236}">
                      <a16:creationId xmlns:a16="http://schemas.microsoft.com/office/drawing/2014/main" id="{44F78AAE-F690-2DED-DA65-CCD2E04791CA}"/>
                    </a:ext>
                  </a:extLst>
                </p:cNvPr>
                <p:cNvSpPr>
                  <a:spLocks noChangeShapeType="1"/>
                </p:cNvSpPr>
                <p:nvPr/>
              </p:nvSpPr>
              <p:spPr bwMode="auto">
                <a:xfrm>
                  <a:off x="1136" y="2189"/>
                  <a:ext cx="139" cy="1"/>
                </a:xfrm>
                <a:prstGeom prst="line">
                  <a:avLst/>
                </a:prstGeom>
                <a:noFill/>
                <a:ln w="11113">
                  <a:solidFill>
                    <a:srgbClr val="FF833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4" name="Line 2802">
                  <a:extLst>
                    <a:ext uri="{FF2B5EF4-FFF2-40B4-BE49-F238E27FC236}">
                      <a16:creationId xmlns:a16="http://schemas.microsoft.com/office/drawing/2014/main" id="{625F2993-CF33-72CD-E552-CC5BEB91F076}"/>
                    </a:ext>
                  </a:extLst>
                </p:cNvPr>
                <p:cNvSpPr>
                  <a:spLocks noChangeShapeType="1"/>
                </p:cNvSpPr>
                <p:nvPr/>
              </p:nvSpPr>
              <p:spPr bwMode="auto">
                <a:xfrm>
                  <a:off x="1136" y="2189"/>
                  <a:ext cx="139" cy="1"/>
                </a:xfrm>
                <a:prstGeom prst="line">
                  <a:avLst/>
                </a:prstGeom>
                <a:noFill/>
                <a:ln w="11113">
                  <a:solidFill>
                    <a:srgbClr val="FF843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5" name="Line 2803">
                  <a:extLst>
                    <a:ext uri="{FF2B5EF4-FFF2-40B4-BE49-F238E27FC236}">
                      <a16:creationId xmlns:a16="http://schemas.microsoft.com/office/drawing/2014/main" id="{B647ACBF-6AC3-CB70-2C70-CD4D6984F4D7}"/>
                    </a:ext>
                  </a:extLst>
                </p:cNvPr>
                <p:cNvSpPr>
                  <a:spLocks noChangeShapeType="1"/>
                </p:cNvSpPr>
                <p:nvPr/>
              </p:nvSpPr>
              <p:spPr bwMode="auto">
                <a:xfrm>
                  <a:off x="1136" y="2189"/>
                  <a:ext cx="139" cy="1"/>
                </a:xfrm>
                <a:prstGeom prst="line">
                  <a:avLst/>
                </a:prstGeom>
                <a:noFill/>
                <a:ln w="11113">
                  <a:solidFill>
                    <a:srgbClr val="FF853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6" name="Line 2804">
                  <a:extLst>
                    <a:ext uri="{FF2B5EF4-FFF2-40B4-BE49-F238E27FC236}">
                      <a16:creationId xmlns:a16="http://schemas.microsoft.com/office/drawing/2014/main" id="{CB0DB84F-4525-F60F-4878-7EF4F181A626}"/>
                    </a:ext>
                  </a:extLst>
                </p:cNvPr>
                <p:cNvSpPr>
                  <a:spLocks noChangeShapeType="1"/>
                </p:cNvSpPr>
                <p:nvPr/>
              </p:nvSpPr>
              <p:spPr bwMode="auto">
                <a:xfrm>
                  <a:off x="1136" y="2181"/>
                  <a:ext cx="139" cy="1"/>
                </a:xfrm>
                <a:prstGeom prst="line">
                  <a:avLst/>
                </a:prstGeom>
                <a:noFill/>
                <a:ln w="11113">
                  <a:solidFill>
                    <a:srgbClr val="FF863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7" name="Line 2805">
                  <a:extLst>
                    <a:ext uri="{FF2B5EF4-FFF2-40B4-BE49-F238E27FC236}">
                      <a16:creationId xmlns:a16="http://schemas.microsoft.com/office/drawing/2014/main" id="{3C2EA9AE-5394-862F-3333-654A1EC9D8CB}"/>
                    </a:ext>
                  </a:extLst>
                </p:cNvPr>
                <p:cNvSpPr>
                  <a:spLocks noChangeShapeType="1"/>
                </p:cNvSpPr>
                <p:nvPr/>
              </p:nvSpPr>
              <p:spPr bwMode="auto">
                <a:xfrm>
                  <a:off x="1136" y="2181"/>
                  <a:ext cx="139" cy="1"/>
                </a:xfrm>
                <a:prstGeom prst="line">
                  <a:avLst/>
                </a:prstGeom>
                <a:noFill/>
                <a:ln w="11113">
                  <a:solidFill>
                    <a:srgbClr val="FF873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8" name="Line 2806">
                  <a:extLst>
                    <a:ext uri="{FF2B5EF4-FFF2-40B4-BE49-F238E27FC236}">
                      <a16:creationId xmlns:a16="http://schemas.microsoft.com/office/drawing/2014/main" id="{941B5FA5-F64E-9BB1-7BEE-8E6AF1D55C9D}"/>
                    </a:ext>
                  </a:extLst>
                </p:cNvPr>
                <p:cNvSpPr>
                  <a:spLocks noChangeShapeType="1"/>
                </p:cNvSpPr>
                <p:nvPr/>
              </p:nvSpPr>
              <p:spPr bwMode="auto">
                <a:xfrm>
                  <a:off x="1136" y="2181"/>
                  <a:ext cx="139" cy="1"/>
                </a:xfrm>
                <a:prstGeom prst="line">
                  <a:avLst/>
                </a:prstGeom>
                <a:noFill/>
                <a:ln w="11113">
                  <a:solidFill>
                    <a:srgbClr val="FF883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9" name="Line 2807">
                  <a:extLst>
                    <a:ext uri="{FF2B5EF4-FFF2-40B4-BE49-F238E27FC236}">
                      <a16:creationId xmlns:a16="http://schemas.microsoft.com/office/drawing/2014/main" id="{7EB8DED5-8B78-DD09-B5EE-1D0B662DFCBB}"/>
                    </a:ext>
                  </a:extLst>
                </p:cNvPr>
                <p:cNvSpPr>
                  <a:spLocks noChangeShapeType="1"/>
                </p:cNvSpPr>
                <p:nvPr/>
              </p:nvSpPr>
              <p:spPr bwMode="auto">
                <a:xfrm>
                  <a:off x="1136" y="2181"/>
                  <a:ext cx="139" cy="1"/>
                </a:xfrm>
                <a:prstGeom prst="line">
                  <a:avLst/>
                </a:prstGeom>
                <a:noFill/>
                <a:ln w="11113">
                  <a:solidFill>
                    <a:srgbClr val="FF893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0" name="Line 2808">
                  <a:extLst>
                    <a:ext uri="{FF2B5EF4-FFF2-40B4-BE49-F238E27FC236}">
                      <a16:creationId xmlns:a16="http://schemas.microsoft.com/office/drawing/2014/main" id="{9223414C-F1EA-A708-F384-D197BDAEF009}"/>
                    </a:ext>
                  </a:extLst>
                </p:cNvPr>
                <p:cNvSpPr>
                  <a:spLocks noChangeShapeType="1"/>
                </p:cNvSpPr>
                <p:nvPr/>
              </p:nvSpPr>
              <p:spPr bwMode="auto">
                <a:xfrm>
                  <a:off x="1136" y="2173"/>
                  <a:ext cx="139" cy="1"/>
                </a:xfrm>
                <a:prstGeom prst="line">
                  <a:avLst/>
                </a:prstGeom>
                <a:noFill/>
                <a:ln w="11113">
                  <a:solidFill>
                    <a:srgbClr val="FF8A3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1" name="Line 2809">
                  <a:extLst>
                    <a:ext uri="{FF2B5EF4-FFF2-40B4-BE49-F238E27FC236}">
                      <a16:creationId xmlns:a16="http://schemas.microsoft.com/office/drawing/2014/main" id="{E6D81D6B-A40F-4C2A-1162-6FEE45A04F71}"/>
                    </a:ext>
                  </a:extLst>
                </p:cNvPr>
                <p:cNvSpPr>
                  <a:spLocks noChangeShapeType="1"/>
                </p:cNvSpPr>
                <p:nvPr/>
              </p:nvSpPr>
              <p:spPr bwMode="auto">
                <a:xfrm>
                  <a:off x="1136" y="2173"/>
                  <a:ext cx="139" cy="1"/>
                </a:xfrm>
                <a:prstGeom prst="line">
                  <a:avLst/>
                </a:prstGeom>
                <a:noFill/>
                <a:ln w="11113">
                  <a:solidFill>
                    <a:srgbClr val="FF8B3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2" name="Line 2810">
                  <a:extLst>
                    <a:ext uri="{FF2B5EF4-FFF2-40B4-BE49-F238E27FC236}">
                      <a16:creationId xmlns:a16="http://schemas.microsoft.com/office/drawing/2014/main" id="{469EF8EC-946D-2278-AEE0-EB071EA02A91}"/>
                    </a:ext>
                  </a:extLst>
                </p:cNvPr>
                <p:cNvSpPr>
                  <a:spLocks noChangeShapeType="1"/>
                </p:cNvSpPr>
                <p:nvPr/>
              </p:nvSpPr>
              <p:spPr bwMode="auto">
                <a:xfrm>
                  <a:off x="1136" y="2173"/>
                  <a:ext cx="139" cy="1"/>
                </a:xfrm>
                <a:prstGeom prst="line">
                  <a:avLst/>
                </a:prstGeom>
                <a:noFill/>
                <a:ln w="11113">
                  <a:solidFill>
                    <a:srgbClr val="FF8C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3" name="Line 2811">
                  <a:extLst>
                    <a:ext uri="{FF2B5EF4-FFF2-40B4-BE49-F238E27FC236}">
                      <a16:creationId xmlns:a16="http://schemas.microsoft.com/office/drawing/2014/main" id="{CCD90282-6823-4739-ED61-4DBD8BB26A93}"/>
                    </a:ext>
                  </a:extLst>
                </p:cNvPr>
                <p:cNvSpPr>
                  <a:spLocks noChangeShapeType="1"/>
                </p:cNvSpPr>
                <p:nvPr/>
              </p:nvSpPr>
              <p:spPr bwMode="auto">
                <a:xfrm>
                  <a:off x="1136" y="2165"/>
                  <a:ext cx="139" cy="1"/>
                </a:xfrm>
                <a:prstGeom prst="line">
                  <a:avLst/>
                </a:prstGeom>
                <a:noFill/>
                <a:ln w="11113">
                  <a:solidFill>
                    <a:srgbClr val="FF8D4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4" name="Line 2812">
                  <a:extLst>
                    <a:ext uri="{FF2B5EF4-FFF2-40B4-BE49-F238E27FC236}">
                      <a16:creationId xmlns:a16="http://schemas.microsoft.com/office/drawing/2014/main" id="{59CDA086-7CCF-8ADA-C955-554A89E842E8}"/>
                    </a:ext>
                  </a:extLst>
                </p:cNvPr>
                <p:cNvSpPr>
                  <a:spLocks noChangeShapeType="1"/>
                </p:cNvSpPr>
                <p:nvPr/>
              </p:nvSpPr>
              <p:spPr bwMode="auto">
                <a:xfrm>
                  <a:off x="1136" y="2165"/>
                  <a:ext cx="139" cy="1"/>
                </a:xfrm>
                <a:prstGeom prst="line">
                  <a:avLst/>
                </a:prstGeom>
                <a:noFill/>
                <a:ln w="11113">
                  <a:solidFill>
                    <a:srgbClr val="F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5" name="Line 2813">
                  <a:extLst>
                    <a:ext uri="{FF2B5EF4-FFF2-40B4-BE49-F238E27FC236}">
                      <a16:creationId xmlns:a16="http://schemas.microsoft.com/office/drawing/2014/main" id="{E3A113CE-775B-758B-61CF-962AC076E8D5}"/>
                    </a:ext>
                  </a:extLst>
                </p:cNvPr>
                <p:cNvSpPr>
                  <a:spLocks noChangeShapeType="1"/>
                </p:cNvSpPr>
                <p:nvPr/>
              </p:nvSpPr>
              <p:spPr bwMode="auto">
                <a:xfrm>
                  <a:off x="1136" y="2165"/>
                  <a:ext cx="139" cy="1"/>
                </a:xfrm>
                <a:prstGeom prst="line">
                  <a:avLst/>
                </a:prstGeom>
                <a:noFill/>
                <a:ln w="11113">
                  <a:solidFill>
                    <a:srgbClr val="FF8F4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6" name="Line 2814">
                  <a:extLst>
                    <a:ext uri="{FF2B5EF4-FFF2-40B4-BE49-F238E27FC236}">
                      <a16:creationId xmlns:a16="http://schemas.microsoft.com/office/drawing/2014/main" id="{D7A2C248-0856-F486-153E-22B3BEB7D62C}"/>
                    </a:ext>
                  </a:extLst>
                </p:cNvPr>
                <p:cNvSpPr>
                  <a:spLocks noChangeShapeType="1"/>
                </p:cNvSpPr>
                <p:nvPr/>
              </p:nvSpPr>
              <p:spPr bwMode="auto">
                <a:xfrm>
                  <a:off x="1136" y="2157"/>
                  <a:ext cx="139" cy="1"/>
                </a:xfrm>
                <a:prstGeom prst="line">
                  <a:avLst/>
                </a:prstGeom>
                <a:noFill/>
                <a:ln w="11113">
                  <a:solidFill>
                    <a:srgbClr val="FF904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7" name="Line 2815">
                  <a:extLst>
                    <a:ext uri="{FF2B5EF4-FFF2-40B4-BE49-F238E27FC236}">
                      <a16:creationId xmlns:a16="http://schemas.microsoft.com/office/drawing/2014/main" id="{B2C33397-B24F-D99B-3912-EA691BBE7D71}"/>
                    </a:ext>
                  </a:extLst>
                </p:cNvPr>
                <p:cNvSpPr>
                  <a:spLocks noChangeShapeType="1"/>
                </p:cNvSpPr>
                <p:nvPr/>
              </p:nvSpPr>
              <p:spPr bwMode="auto">
                <a:xfrm>
                  <a:off x="1136" y="2157"/>
                  <a:ext cx="139" cy="1"/>
                </a:xfrm>
                <a:prstGeom prst="line">
                  <a:avLst/>
                </a:prstGeom>
                <a:noFill/>
                <a:ln w="11113">
                  <a:solidFill>
                    <a:srgbClr val="FF914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8" name="Line 2816">
                  <a:extLst>
                    <a:ext uri="{FF2B5EF4-FFF2-40B4-BE49-F238E27FC236}">
                      <a16:creationId xmlns:a16="http://schemas.microsoft.com/office/drawing/2014/main" id="{CBE56794-ABE3-F89B-569B-6B4114CBB389}"/>
                    </a:ext>
                  </a:extLst>
                </p:cNvPr>
                <p:cNvSpPr>
                  <a:spLocks noChangeShapeType="1"/>
                </p:cNvSpPr>
                <p:nvPr/>
              </p:nvSpPr>
              <p:spPr bwMode="auto">
                <a:xfrm>
                  <a:off x="1136" y="2157"/>
                  <a:ext cx="139" cy="1"/>
                </a:xfrm>
                <a:prstGeom prst="line">
                  <a:avLst/>
                </a:prstGeom>
                <a:noFill/>
                <a:ln w="11113">
                  <a:solidFill>
                    <a:srgbClr val="FF924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9" name="Line 2817">
                  <a:extLst>
                    <a:ext uri="{FF2B5EF4-FFF2-40B4-BE49-F238E27FC236}">
                      <a16:creationId xmlns:a16="http://schemas.microsoft.com/office/drawing/2014/main" id="{FF593D71-13FF-D8E9-B6C3-D03EA93CB904}"/>
                    </a:ext>
                  </a:extLst>
                </p:cNvPr>
                <p:cNvSpPr>
                  <a:spLocks noChangeShapeType="1"/>
                </p:cNvSpPr>
                <p:nvPr/>
              </p:nvSpPr>
              <p:spPr bwMode="auto">
                <a:xfrm>
                  <a:off x="1136" y="2149"/>
                  <a:ext cx="139" cy="1"/>
                </a:xfrm>
                <a:prstGeom prst="line">
                  <a:avLst/>
                </a:prstGeom>
                <a:noFill/>
                <a:ln w="11113">
                  <a:solidFill>
                    <a:srgbClr val="FF934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0" name="Line 2818">
                  <a:extLst>
                    <a:ext uri="{FF2B5EF4-FFF2-40B4-BE49-F238E27FC236}">
                      <a16:creationId xmlns:a16="http://schemas.microsoft.com/office/drawing/2014/main" id="{065467FB-138C-69B1-7728-267670A3E0F4}"/>
                    </a:ext>
                  </a:extLst>
                </p:cNvPr>
                <p:cNvSpPr>
                  <a:spLocks noChangeShapeType="1"/>
                </p:cNvSpPr>
                <p:nvPr/>
              </p:nvSpPr>
              <p:spPr bwMode="auto">
                <a:xfrm>
                  <a:off x="1136" y="2149"/>
                  <a:ext cx="139" cy="1"/>
                </a:xfrm>
                <a:prstGeom prst="line">
                  <a:avLst/>
                </a:prstGeom>
                <a:noFill/>
                <a:ln w="11113">
                  <a:solidFill>
                    <a:srgbClr val="FF94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1" name="Line 2819">
                  <a:extLst>
                    <a:ext uri="{FF2B5EF4-FFF2-40B4-BE49-F238E27FC236}">
                      <a16:creationId xmlns:a16="http://schemas.microsoft.com/office/drawing/2014/main" id="{F4A5E925-4716-9598-7D4E-7C75C353F372}"/>
                    </a:ext>
                  </a:extLst>
                </p:cNvPr>
                <p:cNvSpPr>
                  <a:spLocks noChangeShapeType="1"/>
                </p:cNvSpPr>
                <p:nvPr/>
              </p:nvSpPr>
              <p:spPr bwMode="auto">
                <a:xfrm>
                  <a:off x="1136" y="2149"/>
                  <a:ext cx="139" cy="1"/>
                </a:xfrm>
                <a:prstGeom prst="line">
                  <a:avLst/>
                </a:prstGeom>
                <a:noFill/>
                <a:ln w="11113">
                  <a:solidFill>
                    <a:srgbClr val="FF954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2" name="Line 2820">
                  <a:extLst>
                    <a:ext uri="{FF2B5EF4-FFF2-40B4-BE49-F238E27FC236}">
                      <a16:creationId xmlns:a16="http://schemas.microsoft.com/office/drawing/2014/main" id="{898105B0-DE25-4FBE-3C97-E6A3D8017C3C}"/>
                    </a:ext>
                  </a:extLst>
                </p:cNvPr>
                <p:cNvSpPr>
                  <a:spLocks noChangeShapeType="1"/>
                </p:cNvSpPr>
                <p:nvPr/>
              </p:nvSpPr>
              <p:spPr bwMode="auto">
                <a:xfrm>
                  <a:off x="1136" y="2141"/>
                  <a:ext cx="139" cy="1"/>
                </a:xfrm>
                <a:prstGeom prst="line">
                  <a:avLst/>
                </a:prstGeom>
                <a:noFill/>
                <a:ln w="11113">
                  <a:solidFill>
                    <a:srgbClr val="FF96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3" name="Line 2821">
                  <a:extLst>
                    <a:ext uri="{FF2B5EF4-FFF2-40B4-BE49-F238E27FC236}">
                      <a16:creationId xmlns:a16="http://schemas.microsoft.com/office/drawing/2014/main" id="{1837AFAB-83DE-2EEC-BE09-13CC6388184A}"/>
                    </a:ext>
                  </a:extLst>
                </p:cNvPr>
                <p:cNvSpPr>
                  <a:spLocks noChangeShapeType="1"/>
                </p:cNvSpPr>
                <p:nvPr/>
              </p:nvSpPr>
              <p:spPr bwMode="auto">
                <a:xfrm>
                  <a:off x="1136" y="2141"/>
                  <a:ext cx="139" cy="1"/>
                </a:xfrm>
                <a:prstGeom prst="line">
                  <a:avLst/>
                </a:prstGeom>
                <a:noFill/>
                <a:ln w="11113">
                  <a:solidFill>
                    <a:srgbClr val="FF975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4" name="Line 2822">
                  <a:extLst>
                    <a:ext uri="{FF2B5EF4-FFF2-40B4-BE49-F238E27FC236}">
                      <a16:creationId xmlns:a16="http://schemas.microsoft.com/office/drawing/2014/main" id="{58469AE3-7ADE-7781-54BF-40B8F3D7ACAD}"/>
                    </a:ext>
                  </a:extLst>
                </p:cNvPr>
                <p:cNvSpPr>
                  <a:spLocks noChangeShapeType="1"/>
                </p:cNvSpPr>
                <p:nvPr/>
              </p:nvSpPr>
              <p:spPr bwMode="auto">
                <a:xfrm>
                  <a:off x="1136" y="2141"/>
                  <a:ext cx="139" cy="1"/>
                </a:xfrm>
                <a:prstGeom prst="line">
                  <a:avLst/>
                </a:prstGeom>
                <a:noFill/>
                <a:ln w="11113">
                  <a:solidFill>
                    <a:srgbClr val="FF985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5" name="Line 2823">
                  <a:extLst>
                    <a:ext uri="{FF2B5EF4-FFF2-40B4-BE49-F238E27FC236}">
                      <a16:creationId xmlns:a16="http://schemas.microsoft.com/office/drawing/2014/main" id="{ADEED46B-15E0-9CE6-6FB9-C27EBB2A0BDB}"/>
                    </a:ext>
                  </a:extLst>
                </p:cNvPr>
                <p:cNvSpPr>
                  <a:spLocks noChangeShapeType="1"/>
                </p:cNvSpPr>
                <p:nvPr/>
              </p:nvSpPr>
              <p:spPr bwMode="auto">
                <a:xfrm>
                  <a:off x="1136" y="2141"/>
                  <a:ext cx="139" cy="1"/>
                </a:xfrm>
                <a:prstGeom prst="line">
                  <a:avLst/>
                </a:prstGeom>
                <a:noFill/>
                <a:ln w="11113">
                  <a:solidFill>
                    <a:srgbClr val="FF9A5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6" name="Line 2824">
                  <a:extLst>
                    <a:ext uri="{FF2B5EF4-FFF2-40B4-BE49-F238E27FC236}">
                      <a16:creationId xmlns:a16="http://schemas.microsoft.com/office/drawing/2014/main" id="{39E03DC0-B663-BB54-9E76-CA551083E54B}"/>
                    </a:ext>
                  </a:extLst>
                </p:cNvPr>
                <p:cNvSpPr>
                  <a:spLocks noChangeShapeType="1"/>
                </p:cNvSpPr>
                <p:nvPr/>
              </p:nvSpPr>
              <p:spPr bwMode="auto">
                <a:xfrm>
                  <a:off x="1136" y="2133"/>
                  <a:ext cx="139" cy="1"/>
                </a:xfrm>
                <a:prstGeom prst="line">
                  <a:avLst/>
                </a:prstGeom>
                <a:noFill/>
                <a:ln w="11113">
                  <a:solidFill>
                    <a:srgbClr val="FF9B5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7" name="Line 2825">
                  <a:extLst>
                    <a:ext uri="{FF2B5EF4-FFF2-40B4-BE49-F238E27FC236}">
                      <a16:creationId xmlns:a16="http://schemas.microsoft.com/office/drawing/2014/main" id="{BADFFC28-C0B4-6718-BC2F-A1F8D8159E6F}"/>
                    </a:ext>
                  </a:extLst>
                </p:cNvPr>
                <p:cNvSpPr>
                  <a:spLocks noChangeShapeType="1"/>
                </p:cNvSpPr>
                <p:nvPr/>
              </p:nvSpPr>
              <p:spPr bwMode="auto">
                <a:xfrm>
                  <a:off x="1136" y="2133"/>
                  <a:ext cx="139" cy="1"/>
                </a:xfrm>
                <a:prstGeom prst="line">
                  <a:avLst/>
                </a:prstGeom>
                <a:noFill/>
                <a:ln w="11113">
                  <a:solidFill>
                    <a:srgbClr val="FF9C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8" name="Line 2826">
                  <a:extLst>
                    <a:ext uri="{FF2B5EF4-FFF2-40B4-BE49-F238E27FC236}">
                      <a16:creationId xmlns:a16="http://schemas.microsoft.com/office/drawing/2014/main" id="{A7E626EA-E2A3-3648-C3DA-48E0302D228D}"/>
                    </a:ext>
                  </a:extLst>
                </p:cNvPr>
                <p:cNvSpPr>
                  <a:spLocks noChangeShapeType="1"/>
                </p:cNvSpPr>
                <p:nvPr/>
              </p:nvSpPr>
              <p:spPr bwMode="auto">
                <a:xfrm>
                  <a:off x="1136" y="2133"/>
                  <a:ext cx="139" cy="1"/>
                </a:xfrm>
                <a:prstGeom prst="line">
                  <a:avLst/>
                </a:prstGeom>
                <a:noFill/>
                <a:ln w="11113">
                  <a:solidFill>
                    <a:srgbClr val="FF9D5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9" name="Line 2827">
                  <a:extLst>
                    <a:ext uri="{FF2B5EF4-FFF2-40B4-BE49-F238E27FC236}">
                      <a16:creationId xmlns:a16="http://schemas.microsoft.com/office/drawing/2014/main" id="{38B77432-74B6-FFE1-E560-944838EADF95}"/>
                    </a:ext>
                  </a:extLst>
                </p:cNvPr>
                <p:cNvSpPr>
                  <a:spLocks noChangeShapeType="1"/>
                </p:cNvSpPr>
                <p:nvPr/>
              </p:nvSpPr>
              <p:spPr bwMode="auto">
                <a:xfrm>
                  <a:off x="1136" y="2125"/>
                  <a:ext cx="139" cy="1"/>
                </a:xfrm>
                <a:prstGeom prst="line">
                  <a:avLst/>
                </a:prstGeom>
                <a:noFill/>
                <a:ln w="11113">
                  <a:solidFill>
                    <a:srgbClr val="FF9E5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0" name="Line 2828">
                  <a:extLst>
                    <a:ext uri="{FF2B5EF4-FFF2-40B4-BE49-F238E27FC236}">
                      <a16:creationId xmlns:a16="http://schemas.microsoft.com/office/drawing/2014/main" id="{F4A66043-56C8-586A-A135-1E34F22F0336}"/>
                    </a:ext>
                  </a:extLst>
                </p:cNvPr>
                <p:cNvSpPr>
                  <a:spLocks noChangeShapeType="1"/>
                </p:cNvSpPr>
                <p:nvPr/>
              </p:nvSpPr>
              <p:spPr bwMode="auto">
                <a:xfrm>
                  <a:off x="1136" y="2125"/>
                  <a:ext cx="139" cy="1"/>
                </a:xfrm>
                <a:prstGeom prst="line">
                  <a:avLst/>
                </a:prstGeom>
                <a:noFill/>
                <a:ln w="11113">
                  <a:solidFill>
                    <a:srgbClr val="FFA16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1" name="Line 2829">
                  <a:extLst>
                    <a:ext uri="{FF2B5EF4-FFF2-40B4-BE49-F238E27FC236}">
                      <a16:creationId xmlns:a16="http://schemas.microsoft.com/office/drawing/2014/main" id="{1F2D2F0B-96FB-BAA5-3550-19936B2D8B91}"/>
                    </a:ext>
                  </a:extLst>
                </p:cNvPr>
                <p:cNvSpPr>
                  <a:spLocks noChangeShapeType="1"/>
                </p:cNvSpPr>
                <p:nvPr/>
              </p:nvSpPr>
              <p:spPr bwMode="auto">
                <a:xfrm>
                  <a:off x="1136" y="2125"/>
                  <a:ext cx="139" cy="1"/>
                </a:xfrm>
                <a:prstGeom prst="line">
                  <a:avLst/>
                </a:prstGeom>
                <a:noFill/>
                <a:ln w="11113">
                  <a:solidFill>
                    <a:srgbClr val="FFA26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2" name="Line 2830">
                  <a:extLst>
                    <a:ext uri="{FF2B5EF4-FFF2-40B4-BE49-F238E27FC236}">
                      <a16:creationId xmlns:a16="http://schemas.microsoft.com/office/drawing/2014/main" id="{E19378F6-92B7-D82F-4938-4C60106F9B2B}"/>
                    </a:ext>
                  </a:extLst>
                </p:cNvPr>
                <p:cNvSpPr>
                  <a:spLocks noChangeShapeType="1"/>
                </p:cNvSpPr>
                <p:nvPr/>
              </p:nvSpPr>
              <p:spPr bwMode="auto">
                <a:xfrm>
                  <a:off x="1136" y="2117"/>
                  <a:ext cx="139" cy="1"/>
                </a:xfrm>
                <a:prstGeom prst="line">
                  <a:avLst/>
                </a:prstGeom>
                <a:noFill/>
                <a:ln w="11113">
                  <a:solidFill>
                    <a:srgbClr val="FFA36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3" name="Line 2831">
                  <a:extLst>
                    <a:ext uri="{FF2B5EF4-FFF2-40B4-BE49-F238E27FC236}">
                      <a16:creationId xmlns:a16="http://schemas.microsoft.com/office/drawing/2014/main" id="{D46312C8-DF7D-9137-C23D-4DC0AF0E4BCF}"/>
                    </a:ext>
                  </a:extLst>
                </p:cNvPr>
                <p:cNvSpPr>
                  <a:spLocks noChangeShapeType="1"/>
                </p:cNvSpPr>
                <p:nvPr/>
              </p:nvSpPr>
              <p:spPr bwMode="auto">
                <a:xfrm>
                  <a:off x="1136" y="2117"/>
                  <a:ext cx="139" cy="1"/>
                </a:xfrm>
                <a:prstGeom prst="line">
                  <a:avLst/>
                </a:prstGeom>
                <a:noFill/>
                <a:ln w="11113">
                  <a:solidFill>
                    <a:srgbClr val="FFA4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4" name="Line 2832">
                  <a:extLst>
                    <a:ext uri="{FF2B5EF4-FFF2-40B4-BE49-F238E27FC236}">
                      <a16:creationId xmlns:a16="http://schemas.microsoft.com/office/drawing/2014/main" id="{2EBC0D3B-2EF9-54A3-9B84-188150B8F1C0}"/>
                    </a:ext>
                  </a:extLst>
                </p:cNvPr>
                <p:cNvSpPr>
                  <a:spLocks noChangeShapeType="1"/>
                </p:cNvSpPr>
                <p:nvPr/>
              </p:nvSpPr>
              <p:spPr bwMode="auto">
                <a:xfrm>
                  <a:off x="1136" y="2117"/>
                  <a:ext cx="139" cy="1"/>
                </a:xfrm>
                <a:prstGeom prst="line">
                  <a:avLst/>
                </a:prstGeom>
                <a:noFill/>
                <a:ln w="11113">
                  <a:solidFill>
                    <a:srgbClr val="FFA66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5" name="Line 2833">
                  <a:extLst>
                    <a:ext uri="{FF2B5EF4-FFF2-40B4-BE49-F238E27FC236}">
                      <a16:creationId xmlns:a16="http://schemas.microsoft.com/office/drawing/2014/main" id="{02FE6BC3-E7DE-B19A-500E-D7DC6E074E7A}"/>
                    </a:ext>
                  </a:extLst>
                </p:cNvPr>
                <p:cNvSpPr>
                  <a:spLocks noChangeShapeType="1"/>
                </p:cNvSpPr>
                <p:nvPr/>
              </p:nvSpPr>
              <p:spPr bwMode="auto">
                <a:xfrm>
                  <a:off x="1136" y="2109"/>
                  <a:ext cx="139" cy="1"/>
                </a:xfrm>
                <a:prstGeom prst="line">
                  <a:avLst/>
                </a:prstGeom>
                <a:noFill/>
                <a:ln w="11113">
                  <a:solidFill>
                    <a:srgbClr val="FFA76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6" name="Line 2834">
                  <a:extLst>
                    <a:ext uri="{FF2B5EF4-FFF2-40B4-BE49-F238E27FC236}">
                      <a16:creationId xmlns:a16="http://schemas.microsoft.com/office/drawing/2014/main" id="{19698A27-4402-99C6-3BDC-77829628AE6D}"/>
                    </a:ext>
                  </a:extLst>
                </p:cNvPr>
                <p:cNvSpPr>
                  <a:spLocks noChangeShapeType="1"/>
                </p:cNvSpPr>
                <p:nvPr/>
              </p:nvSpPr>
              <p:spPr bwMode="auto">
                <a:xfrm>
                  <a:off x="1136" y="2109"/>
                  <a:ext cx="139" cy="1"/>
                </a:xfrm>
                <a:prstGeom prst="line">
                  <a:avLst/>
                </a:prstGeom>
                <a:noFill/>
                <a:ln w="11113">
                  <a:solidFill>
                    <a:srgbClr val="FFA86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7" name="Line 2835">
                  <a:extLst>
                    <a:ext uri="{FF2B5EF4-FFF2-40B4-BE49-F238E27FC236}">
                      <a16:creationId xmlns:a16="http://schemas.microsoft.com/office/drawing/2014/main" id="{961D3CA4-55A2-BDB2-75AA-52D78C07FAB4}"/>
                    </a:ext>
                  </a:extLst>
                </p:cNvPr>
                <p:cNvSpPr>
                  <a:spLocks noChangeShapeType="1"/>
                </p:cNvSpPr>
                <p:nvPr/>
              </p:nvSpPr>
              <p:spPr bwMode="auto">
                <a:xfrm>
                  <a:off x="1136" y="2109"/>
                  <a:ext cx="139" cy="1"/>
                </a:xfrm>
                <a:prstGeom prst="line">
                  <a:avLst/>
                </a:prstGeom>
                <a:noFill/>
                <a:ln w="11113">
                  <a:solidFill>
                    <a:srgbClr val="FFAA7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8" name="Line 2836">
                  <a:extLst>
                    <a:ext uri="{FF2B5EF4-FFF2-40B4-BE49-F238E27FC236}">
                      <a16:creationId xmlns:a16="http://schemas.microsoft.com/office/drawing/2014/main" id="{E05A1D2A-CA07-07BB-5786-D7EBFE1AE6FF}"/>
                    </a:ext>
                  </a:extLst>
                </p:cNvPr>
                <p:cNvSpPr>
                  <a:spLocks noChangeShapeType="1"/>
                </p:cNvSpPr>
                <p:nvPr/>
              </p:nvSpPr>
              <p:spPr bwMode="auto">
                <a:xfrm>
                  <a:off x="1136" y="2109"/>
                  <a:ext cx="139" cy="1"/>
                </a:xfrm>
                <a:prstGeom prst="line">
                  <a:avLst/>
                </a:prstGeom>
                <a:noFill/>
                <a:ln w="11113">
                  <a:solidFill>
                    <a:srgbClr val="FFAB7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9" name="Line 2837">
                  <a:extLst>
                    <a:ext uri="{FF2B5EF4-FFF2-40B4-BE49-F238E27FC236}">
                      <a16:creationId xmlns:a16="http://schemas.microsoft.com/office/drawing/2014/main" id="{FFA15E58-E796-2B60-752E-B2150D77B4F5}"/>
                    </a:ext>
                  </a:extLst>
                </p:cNvPr>
                <p:cNvSpPr>
                  <a:spLocks noChangeShapeType="1"/>
                </p:cNvSpPr>
                <p:nvPr/>
              </p:nvSpPr>
              <p:spPr bwMode="auto">
                <a:xfrm>
                  <a:off x="1136" y="2101"/>
                  <a:ext cx="139" cy="1"/>
                </a:xfrm>
                <a:prstGeom prst="line">
                  <a:avLst/>
                </a:prstGeom>
                <a:noFill/>
                <a:ln w="11113">
                  <a:solidFill>
                    <a:srgbClr val="FFAC7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0" name="Line 2838">
                  <a:extLst>
                    <a:ext uri="{FF2B5EF4-FFF2-40B4-BE49-F238E27FC236}">
                      <a16:creationId xmlns:a16="http://schemas.microsoft.com/office/drawing/2014/main" id="{93D1DB97-5A76-E5DE-AA8B-F01893A03E07}"/>
                    </a:ext>
                  </a:extLst>
                </p:cNvPr>
                <p:cNvSpPr>
                  <a:spLocks noChangeShapeType="1"/>
                </p:cNvSpPr>
                <p:nvPr/>
              </p:nvSpPr>
              <p:spPr bwMode="auto">
                <a:xfrm>
                  <a:off x="1136" y="2101"/>
                  <a:ext cx="139" cy="1"/>
                </a:xfrm>
                <a:prstGeom prst="line">
                  <a:avLst/>
                </a:prstGeom>
                <a:noFill/>
                <a:ln w="11113">
                  <a:solidFill>
                    <a:srgbClr val="FFAE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1" name="Line 2839">
                  <a:extLst>
                    <a:ext uri="{FF2B5EF4-FFF2-40B4-BE49-F238E27FC236}">
                      <a16:creationId xmlns:a16="http://schemas.microsoft.com/office/drawing/2014/main" id="{1C533797-8D65-934B-6F16-07454DAB8F8B}"/>
                    </a:ext>
                  </a:extLst>
                </p:cNvPr>
                <p:cNvSpPr>
                  <a:spLocks noChangeShapeType="1"/>
                </p:cNvSpPr>
                <p:nvPr/>
              </p:nvSpPr>
              <p:spPr bwMode="auto">
                <a:xfrm>
                  <a:off x="1136" y="2101"/>
                  <a:ext cx="139" cy="1"/>
                </a:xfrm>
                <a:prstGeom prst="line">
                  <a:avLst/>
                </a:prstGeom>
                <a:noFill/>
                <a:ln w="11113">
                  <a:solidFill>
                    <a:srgbClr val="FFAF7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2" name="Line 2840">
                  <a:extLst>
                    <a:ext uri="{FF2B5EF4-FFF2-40B4-BE49-F238E27FC236}">
                      <a16:creationId xmlns:a16="http://schemas.microsoft.com/office/drawing/2014/main" id="{B9502CD3-0C71-4968-CA2B-8F86150072C6}"/>
                    </a:ext>
                  </a:extLst>
                </p:cNvPr>
                <p:cNvSpPr>
                  <a:spLocks noChangeShapeType="1"/>
                </p:cNvSpPr>
                <p:nvPr/>
              </p:nvSpPr>
              <p:spPr bwMode="auto">
                <a:xfrm>
                  <a:off x="1136" y="2093"/>
                  <a:ext cx="139" cy="1"/>
                </a:xfrm>
                <a:prstGeom prst="line">
                  <a:avLst/>
                </a:prstGeom>
                <a:noFill/>
                <a:ln w="11113">
                  <a:solidFill>
                    <a:srgbClr val="FFB07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3" name="Line 2841">
                  <a:extLst>
                    <a:ext uri="{FF2B5EF4-FFF2-40B4-BE49-F238E27FC236}">
                      <a16:creationId xmlns:a16="http://schemas.microsoft.com/office/drawing/2014/main" id="{DE598782-B23E-2411-CAEE-E0425362A07B}"/>
                    </a:ext>
                  </a:extLst>
                </p:cNvPr>
                <p:cNvSpPr>
                  <a:spLocks noChangeShapeType="1"/>
                </p:cNvSpPr>
                <p:nvPr/>
              </p:nvSpPr>
              <p:spPr bwMode="auto">
                <a:xfrm>
                  <a:off x="1136" y="2093"/>
                  <a:ext cx="139" cy="1"/>
                </a:xfrm>
                <a:prstGeom prst="line">
                  <a:avLst/>
                </a:prstGeom>
                <a:noFill/>
                <a:ln w="11113">
                  <a:solidFill>
                    <a:srgbClr val="FFB27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4" name="Line 2842">
                  <a:extLst>
                    <a:ext uri="{FF2B5EF4-FFF2-40B4-BE49-F238E27FC236}">
                      <a16:creationId xmlns:a16="http://schemas.microsoft.com/office/drawing/2014/main" id="{5C23F05C-C56C-25A4-8B3D-A4F934BA6645}"/>
                    </a:ext>
                  </a:extLst>
                </p:cNvPr>
                <p:cNvSpPr>
                  <a:spLocks noChangeShapeType="1"/>
                </p:cNvSpPr>
                <p:nvPr/>
              </p:nvSpPr>
              <p:spPr bwMode="auto">
                <a:xfrm>
                  <a:off x="1136" y="2093"/>
                  <a:ext cx="139" cy="1"/>
                </a:xfrm>
                <a:prstGeom prst="line">
                  <a:avLst/>
                </a:prstGeom>
                <a:noFill/>
                <a:ln w="11113">
                  <a:solidFill>
                    <a:srgbClr val="FFB3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5" name="Line 2843">
                  <a:extLst>
                    <a:ext uri="{FF2B5EF4-FFF2-40B4-BE49-F238E27FC236}">
                      <a16:creationId xmlns:a16="http://schemas.microsoft.com/office/drawing/2014/main" id="{01335C91-5739-3024-C0A6-97C26CD9F312}"/>
                    </a:ext>
                  </a:extLst>
                </p:cNvPr>
                <p:cNvSpPr>
                  <a:spLocks noChangeShapeType="1"/>
                </p:cNvSpPr>
                <p:nvPr/>
              </p:nvSpPr>
              <p:spPr bwMode="auto">
                <a:xfrm>
                  <a:off x="1136" y="2085"/>
                  <a:ext cx="139" cy="1"/>
                </a:xfrm>
                <a:prstGeom prst="line">
                  <a:avLst/>
                </a:prstGeom>
                <a:noFill/>
                <a:ln w="11113">
                  <a:solidFill>
                    <a:srgbClr val="FFB58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6" name="Line 2844">
                  <a:extLst>
                    <a:ext uri="{FF2B5EF4-FFF2-40B4-BE49-F238E27FC236}">
                      <a16:creationId xmlns:a16="http://schemas.microsoft.com/office/drawing/2014/main" id="{B271CA07-6E5D-3451-E35B-E21B4F8DF9DC}"/>
                    </a:ext>
                  </a:extLst>
                </p:cNvPr>
                <p:cNvSpPr>
                  <a:spLocks noChangeShapeType="1"/>
                </p:cNvSpPr>
                <p:nvPr/>
              </p:nvSpPr>
              <p:spPr bwMode="auto">
                <a:xfrm>
                  <a:off x="1136" y="2085"/>
                  <a:ext cx="139" cy="1"/>
                </a:xfrm>
                <a:prstGeom prst="line">
                  <a:avLst/>
                </a:prstGeom>
                <a:noFill/>
                <a:ln w="11113">
                  <a:solidFill>
                    <a:srgbClr val="FFB68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7" name="Line 2845">
                  <a:extLst>
                    <a:ext uri="{FF2B5EF4-FFF2-40B4-BE49-F238E27FC236}">
                      <a16:creationId xmlns:a16="http://schemas.microsoft.com/office/drawing/2014/main" id="{3FB35A67-F9CB-CB3E-32FA-F58EB200AE70}"/>
                    </a:ext>
                  </a:extLst>
                </p:cNvPr>
                <p:cNvSpPr>
                  <a:spLocks noChangeShapeType="1"/>
                </p:cNvSpPr>
                <p:nvPr/>
              </p:nvSpPr>
              <p:spPr bwMode="auto">
                <a:xfrm>
                  <a:off x="1136" y="2085"/>
                  <a:ext cx="139" cy="1"/>
                </a:xfrm>
                <a:prstGeom prst="line">
                  <a:avLst/>
                </a:prstGeom>
                <a:noFill/>
                <a:ln w="11113">
                  <a:solidFill>
                    <a:srgbClr val="FFB88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8" name="Line 2846">
                  <a:extLst>
                    <a:ext uri="{FF2B5EF4-FFF2-40B4-BE49-F238E27FC236}">
                      <a16:creationId xmlns:a16="http://schemas.microsoft.com/office/drawing/2014/main" id="{5B6D2F62-E940-0617-AAB7-8244CF42F256}"/>
                    </a:ext>
                  </a:extLst>
                </p:cNvPr>
                <p:cNvSpPr>
                  <a:spLocks noChangeShapeType="1"/>
                </p:cNvSpPr>
                <p:nvPr/>
              </p:nvSpPr>
              <p:spPr bwMode="auto">
                <a:xfrm>
                  <a:off x="1136" y="2077"/>
                  <a:ext cx="139" cy="1"/>
                </a:xfrm>
                <a:prstGeom prst="line">
                  <a:avLst/>
                </a:prstGeom>
                <a:noFill/>
                <a:ln w="11113">
                  <a:solidFill>
                    <a:srgbClr val="FFB9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9" name="Line 2847">
                  <a:extLst>
                    <a:ext uri="{FF2B5EF4-FFF2-40B4-BE49-F238E27FC236}">
                      <a16:creationId xmlns:a16="http://schemas.microsoft.com/office/drawing/2014/main" id="{F7669EA1-685D-D7D8-5D4F-30D4F5E4A3A0}"/>
                    </a:ext>
                  </a:extLst>
                </p:cNvPr>
                <p:cNvSpPr>
                  <a:spLocks noChangeShapeType="1"/>
                </p:cNvSpPr>
                <p:nvPr/>
              </p:nvSpPr>
              <p:spPr bwMode="auto">
                <a:xfrm>
                  <a:off x="1136" y="2077"/>
                  <a:ext cx="139" cy="1"/>
                </a:xfrm>
                <a:prstGeom prst="line">
                  <a:avLst/>
                </a:prstGeom>
                <a:noFill/>
                <a:ln w="11113">
                  <a:solidFill>
                    <a:srgbClr val="FFBB8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0" name="Line 2848">
                  <a:extLst>
                    <a:ext uri="{FF2B5EF4-FFF2-40B4-BE49-F238E27FC236}">
                      <a16:creationId xmlns:a16="http://schemas.microsoft.com/office/drawing/2014/main" id="{5B474FFD-51F4-8973-8938-57B8F9E48674}"/>
                    </a:ext>
                  </a:extLst>
                </p:cNvPr>
                <p:cNvSpPr>
                  <a:spLocks noChangeShapeType="1"/>
                </p:cNvSpPr>
                <p:nvPr/>
              </p:nvSpPr>
              <p:spPr bwMode="auto">
                <a:xfrm>
                  <a:off x="1136" y="2077"/>
                  <a:ext cx="139" cy="1"/>
                </a:xfrm>
                <a:prstGeom prst="line">
                  <a:avLst/>
                </a:prstGeom>
                <a:noFill/>
                <a:ln w="11113">
                  <a:solidFill>
                    <a:srgbClr val="FFBC8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1" name="Line 2849">
                  <a:extLst>
                    <a:ext uri="{FF2B5EF4-FFF2-40B4-BE49-F238E27FC236}">
                      <a16:creationId xmlns:a16="http://schemas.microsoft.com/office/drawing/2014/main" id="{432B2ECD-9F8C-2451-5F7D-6BA17522F9B0}"/>
                    </a:ext>
                  </a:extLst>
                </p:cNvPr>
                <p:cNvSpPr>
                  <a:spLocks noChangeShapeType="1"/>
                </p:cNvSpPr>
                <p:nvPr/>
              </p:nvSpPr>
              <p:spPr bwMode="auto">
                <a:xfrm>
                  <a:off x="1136" y="2069"/>
                  <a:ext cx="139" cy="1"/>
                </a:xfrm>
                <a:prstGeom prst="line">
                  <a:avLst/>
                </a:prstGeom>
                <a:noFill/>
                <a:ln w="11113">
                  <a:solidFill>
                    <a:srgbClr val="FFBE9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2" name="Line 2850">
                  <a:extLst>
                    <a:ext uri="{FF2B5EF4-FFF2-40B4-BE49-F238E27FC236}">
                      <a16:creationId xmlns:a16="http://schemas.microsoft.com/office/drawing/2014/main" id="{E1BBB584-731A-0A9C-F0E4-8CD14AD8B95C}"/>
                    </a:ext>
                  </a:extLst>
                </p:cNvPr>
                <p:cNvSpPr>
                  <a:spLocks noChangeShapeType="1"/>
                </p:cNvSpPr>
                <p:nvPr/>
              </p:nvSpPr>
              <p:spPr bwMode="auto">
                <a:xfrm>
                  <a:off x="1136" y="2069"/>
                  <a:ext cx="139" cy="1"/>
                </a:xfrm>
                <a:prstGeom prst="line">
                  <a:avLst/>
                </a:prstGeom>
                <a:noFill/>
                <a:ln w="11113">
                  <a:solidFill>
                    <a:srgbClr val="FFBF9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3" name="Line 2851">
                  <a:extLst>
                    <a:ext uri="{FF2B5EF4-FFF2-40B4-BE49-F238E27FC236}">
                      <a16:creationId xmlns:a16="http://schemas.microsoft.com/office/drawing/2014/main" id="{37DC8AD5-B1A0-7EF2-53F5-8CBE9DB7B9AD}"/>
                    </a:ext>
                  </a:extLst>
                </p:cNvPr>
                <p:cNvSpPr>
                  <a:spLocks noChangeShapeType="1"/>
                </p:cNvSpPr>
                <p:nvPr/>
              </p:nvSpPr>
              <p:spPr bwMode="auto">
                <a:xfrm>
                  <a:off x="1136" y="2069"/>
                  <a:ext cx="139" cy="1"/>
                </a:xfrm>
                <a:prstGeom prst="line">
                  <a:avLst/>
                </a:prstGeom>
                <a:noFill/>
                <a:ln w="11113">
                  <a:solidFill>
                    <a:srgbClr val="FFC1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4" name="Line 2852">
                  <a:extLst>
                    <a:ext uri="{FF2B5EF4-FFF2-40B4-BE49-F238E27FC236}">
                      <a16:creationId xmlns:a16="http://schemas.microsoft.com/office/drawing/2014/main" id="{E25C39A4-D3D9-D77D-95B7-BA871CA63E94}"/>
                    </a:ext>
                  </a:extLst>
                </p:cNvPr>
                <p:cNvSpPr>
                  <a:spLocks noChangeShapeType="1"/>
                </p:cNvSpPr>
                <p:nvPr/>
              </p:nvSpPr>
              <p:spPr bwMode="auto">
                <a:xfrm>
                  <a:off x="1136" y="2069"/>
                  <a:ext cx="139" cy="1"/>
                </a:xfrm>
                <a:prstGeom prst="line">
                  <a:avLst/>
                </a:prstGeom>
                <a:noFill/>
                <a:ln w="11113">
                  <a:solidFill>
                    <a:srgbClr val="FFC2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5" name="Line 2853">
                  <a:extLst>
                    <a:ext uri="{FF2B5EF4-FFF2-40B4-BE49-F238E27FC236}">
                      <a16:creationId xmlns:a16="http://schemas.microsoft.com/office/drawing/2014/main" id="{4CB74B16-DCF4-AB1D-3E0B-49F9666C9C57}"/>
                    </a:ext>
                  </a:extLst>
                </p:cNvPr>
                <p:cNvSpPr>
                  <a:spLocks noChangeShapeType="1"/>
                </p:cNvSpPr>
                <p:nvPr/>
              </p:nvSpPr>
              <p:spPr bwMode="auto">
                <a:xfrm>
                  <a:off x="1136" y="2061"/>
                  <a:ext cx="139" cy="1"/>
                </a:xfrm>
                <a:prstGeom prst="line">
                  <a:avLst/>
                </a:prstGeom>
                <a:noFill/>
                <a:ln w="11113">
                  <a:solidFill>
                    <a:srgbClr val="FFC49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6" name="Line 2854">
                  <a:extLst>
                    <a:ext uri="{FF2B5EF4-FFF2-40B4-BE49-F238E27FC236}">
                      <a16:creationId xmlns:a16="http://schemas.microsoft.com/office/drawing/2014/main" id="{9A91EE75-BA56-3C97-BF10-B51BDE3F3ACC}"/>
                    </a:ext>
                  </a:extLst>
                </p:cNvPr>
                <p:cNvSpPr>
                  <a:spLocks noChangeShapeType="1"/>
                </p:cNvSpPr>
                <p:nvPr/>
              </p:nvSpPr>
              <p:spPr bwMode="auto">
                <a:xfrm>
                  <a:off x="1136" y="2061"/>
                  <a:ext cx="139" cy="1"/>
                </a:xfrm>
                <a:prstGeom prst="line">
                  <a:avLst/>
                </a:prstGeom>
                <a:noFill/>
                <a:ln w="11113">
                  <a:solidFill>
                    <a:srgbClr val="FFC59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7" name="Line 2855">
                  <a:extLst>
                    <a:ext uri="{FF2B5EF4-FFF2-40B4-BE49-F238E27FC236}">
                      <a16:creationId xmlns:a16="http://schemas.microsoft.com/office/drawing/2014/main" id="{AC462F60-8132-9746-0485-9C681B9B4072}"/>
                    </a:ext>
                  </a:extLst>
                </p:cNvPr>
                <p:cNvSpPr>
                  <a:spLocks noChangeShapeType="1"/>
                </p:cNvSpPr>
                <p:nvPr/>
              </p:nvSpPr>
              <p:spPr bwMode="auto">
                <a:xfrm>
                  <a:off x="1136" y="2061"/>
                  <a:ext cx="139" cy="1"/>
                </a:xfrm>
                <a:prstGeom prst="line">
                  <a:avLst/>
                </a:prstGeom>
                <a:noFill/>
                <a:ln w="11113">
                  <a:solidFill>
                    <a:srgbClr val="FFC7A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8" name="Line 2856">
                  <a:extLst>
                    <a:ext uri="{FF2B5EF4-FFF2-40B4-BE49-F238E27FC236}">
                      <a16:creationId xmlns:a16="http://schemas.microsoft.com/office/drawing/2014/main" id="{55FE59BA-3743-89A3-208A-0C2C47B42759}"/>
                    </a:ext>
                  </a:extLst>
                </p:cNvPr>
                <p:cNvSpPr>
                  <a:spLocks noChangeShapeType="1"/>
                </p:cNvSpPr>
                <p:nvPr/>
              </p:nvSpPr>
              <p:spPr bwMode="auto">
                <a:xfrm>
                  <a:off x="1136" y="2053"/>
                  <a:ext cx="139" cy="1"/>
                </a:xfrm>
                <a:prstGeom prst="line">
                  <a:avLst/>
                </a:prstGeom>
                <a:noFill/>
                <a:ln w="11113">
                  <a:solidFill>
                    <a:srgbClr val="FFC8A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9" name="Line 2857">
                  <a:extLst>
                    <a:ext uri="{FF2B5EF4-FFF2-40B4-BE49-F238E27FC236}">
                      <a16:creationId xmlns:a16="http://schemas.microsoft.com/office/drawing/2014/main" id="{108E0D76-7AEB-ABEB-BC6D-185754CE5079}"/>
                    </a:ext>
                  </a:extLst>
                </p:cNvPr>
                <p:cNvSpPr>
                  <a:spLocks noChangeShapeType="1"/>
                </p:cNvSpPr>
                <p:nvPr/>
              </p:nvSpPr>
              <p:spPr bwMode="auto">
                <a:xfrm>
                  <a:off x="1136" y="2053"/>
                  <a:ext cx="139" cy="1"/>
                </a:xfrm>
                <a:prstGeom prst="line">
                  <a:avLst/>
                </a:prstGeom>
                <a:noFill/>
                <a:ln w="11113">
                  <a:solidFill>
                    <a:srgbClr val="FFCAA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0" name="Line 2858">
                  <a:extLst>
                    <a:ext uri="{FF2B5EF4-FFF2-40B4-BE49-F238E27FC236}">
                      <a16:creationId xmlns:a16="http://schemas.microsoft.com/office/drawing/2014/main" id="{0AA79774-512E-9434-2AB9-BF4F854692C0}"/>
                    </a:ext>
                  </a:extLst>
                </p:cNvPr>
                <p:cNvSpPr>
                  <a:spLocks noChangeShapeType="1"/>
                </p:cNvSpPr>
                <p:nvPr/>
              </p:nvSpPr>
              <p:spPr bwMode="auto">
                <a:xfrm>
                  <a:off x="1136" y="2053"/>
                  <a:ext cx="139" cy="1"/>
                </a:xfrm>
                <a:prstGeom prst="line">
                  <a:avLst/>
                </a:prstGeom>
                <a:noFill/>
                <a:ln w="11113">
                  <a:solidFill>
                    <a:srgbClr val="FFCCA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1" name="Line 2859">
                  <a:extLst>
                    <a:ext uri="{FF2B5EF4-FFF2-40B4-BE49-F238E27FC236}">
                      <a16:creationId xmlns:a16="http://schemas.microsoft.com/office/drawing/2014/main" id="{A3AEA424-B791-11AE-E959-7E0F9FE38899}"/>
                    </a:ext>
                  </a:extLst>
                </p:cNvPr>
                <p:cNvSpPr>
                  <a:spLocks noChangeShapeType="1"/>
                </p:cNvSpPr>
                <p:nvPr/>
              </p:nvSpPr>
              <p:spPr bwMode="auto">
                <a:xfrm>
                  <a:off x="1136" y="2045"/>
                  <a:ext cx="139" cy="1"/>
                </a:xfrm>
                <a:prstGeom prst="line">
                  <a:avLst/>
                </a:prstGeom>
                <a:noFill/>
                <a:ln w="11113">
                  <a:solidFill>
                    <a:srgbClr val="FFCDA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2" name="Line 2860">
                  <a:extLst>
                    <a:ext uri="{FF2B5EF4-FFF2-40B4-BE49-F238E27FC236}">
                      <a16:creationId xmlns:a16="http://schemas.microsoft.com/office/drawing/2014/main" id="{47149405-6890-9AC5-869A-6F4C43B10732}"/>
                    </a:ext>
                  </a:extLst>
                </p:cNvPr>
                <p:cNvSpPr>
                  <a:spLocks noChangeShapeType="1"/>
                </p:cNvSpPr>
                <p:nvPr/>
              </p:nvSpPr>
              <p:spPr bwMode="auto">
                <a:xfrm>
                  <a:off x="1136" y="2045"/>
                  <a:ext cx="139" cy="1"/>
                </a:xfrm>
                <a:prstGeom prst="line">
                  <a:avLst/>
                </a:prstGeom>
                <a:noFill/>
                <a:ln w="11113">
                  <a:solidFill>
                    <a:srgbClr val="FFCFA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3" name="Line 2861">
                  <a:extLst>
                    <a:ext uri="{FF2B5EF4-FFF2-40B4-BE49-F238E27FC236}">
                      <a16:creationId xmlns:a16="http://schemas.microsoft.com/office/drawing/2014/main" id="{F5874508-C307-AD22-A3BA-BE041D3638A1}"/>
                    </a:ext>
                  </a:extLst>
                </p:cNvPr>
                <p:cNvSpPr>
                  <a:spLocks noChangeShapeType="1"/>
                </p:cNvSpPr>
                <p:nvPr/>
              </p:nvSpPr>
              <p:spPr bwMode="auto">
                <a:xfrm>
                  <a:off x="1136" y="2045"/>
                  <a:ext cx="139" cy="1"/>
                </a:xfrm>
                <a:prstGeom prst="line">
                  <a:avLst/>
                </a:prstGeom>
                <a:noFill/>
                <a:ln w="11113">
                  <a:solidFill>
                    <a:srgbClr val="FFD1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4" name="Line 2862">
                  <a:extLst>
                    <a:ext uri="{FF2B5EF4-FFF2-40B4-BE49-F238E27FC236}">
                      <a16:creationId xmlns:a16="http://schemas.microsoft.com/office/drawing/2014/main" id="{9C9B60AE-499C-77EF-E3CF-F3094E07AA1E}"/>
                    </a:ext>
                  </a:extLst>
                </p:cNvPr>
                <p:cNvSpPr>
                  <a:spLocks noChangeShapeType="1"/>
                </p:cNvSpPr>
                <p:nvPr/>
              </p:nvSpPr>
              <p:spPr bwMode="auto">
                <a:xfrm>
                  <a:off x="1136" y="2037"/>
                  <a:ext cx="139" cy="1"/>
                </a:xfrm>
                <a:prstGeom prst="line">
                  <a:avLst/>
                </a:prstGeom>
                <a:noFill/>
                <a:ln w="11113">
                  <a:solidFill>
                    <a:srgbClr val="FFD2B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5" name="Line 2863">
                  <a:extLst>
                    <a:ext uri="{FF2B5EF4-FFF2-40B4-BE49-F238E27FC236}">
                      <a16:creationId xmlns:a16="http://schemas.microsoft.com/office/drawing/2014/main" id="{BE905631-4BAE-6B82-CF66-5A4FD9A0D270}"/>
                    </a:ext>
                  </a:extLst>
                </p:cNvPr>
                <p:cNvSpPr>
                  <a:spLocks noChangeShapeType="1"/>
                </p:cNvSpPr>
                <p:nvPr/>
              </p:nvSpPr>
              <p:spPr bwMode="auto">
                <a:xfrm>
                  <a:off x="1136" y="2037"/>
                  <a:ext cx="139" cy="1"/>
                </a:xfrm>
                <a:prstGeom prst="line">
                  <a:avLst/>
                </a:prstGeom>
                <a:noFill/>
                <a:ln w="11113">
                  <a:solidFill>
                    <a:srgbClr val="FFD4B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6" name="Line 2864">
                  <a:extLst>
                    <a:ext uri="{FF2B5EF4-FFF2-40B4-BE49-F238E27FC236}">
                      <a16:creationId xmlns:a16="http://schemas.microsoft.com/office/drawing/2014/main" id="{5F9A9EF4-C24F-9828-61F4-393CAC20DD98}"/>
                    </a:ext>
                  </a:extLst>
                </p:cNvPr>
                <p:cNvSpPr>
                  <a:spLocks noChangeShapeType="1"/>
                </p:cNvSpPr>
                <p:nvPr/>
              </p:nvSpPr>
              <p:spPr bwMode="auto">
                <a:xfrm>
                  <a:off x="1136" y="2037"/>
                  <a:ext cx="139" cy="1"/>
                </a:xfrm>
                <a:prstGeom prst="line">
                  <a:avLst/>
                </a:prstGeom>
                <a:noFill/>
                <a:ln w="11113">
                  <a:solidFill>
                    <a:srgbClr val="FFD6B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7" name="Line 2865">
                  <a:extLst>
                    <a:ext uri="{FF2B5EF4-FFF2-40B4-BE49-F238E27FC236}">
                      <a16:creationId xmlns:a16="http://schemas.microsoft.com/office/drawing/2014/main" id="{2DFAE6D8-5BD9-F489-E18E-06B12BD8F1A9}"/>
                    </a:ext>
                  </a:extLst>
                </p:cNvPr>
                <p:cNvSpPr>
                  <a:spLocks noChangeShapeType="1"/>
                </p:cNvSpPr>
                <p:nvPr/>
              </p:nvSpPr>
              <p:spPr bwMode="auto">
                <a:xfrm>
                  <a:off x="1136" y="2029"/>
                  <a:ext cx="139" cy="1"/>
                </a:xfrm>
                <a:prstGeom prst="line">
                  <a:avLst/>
                </a:prstGeom>
                <a:noFill/>
                <a:ln w="11113">
                  <a:solidFill>
                    <a:srgbClr val="FFD7B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8" name="Line 2866">
                  <a:extLst>
                    <a:ext uri="{FF2B5EF4-FFF2-40B4-BE49-F238E27FC236}">
                      <a16:creationId xmlns:a16="http://schemas.microsoft.com/office/drawing/2014/main" id="{CD7FC25B-AF49-56A6-11AC-FEB8E44E0E8E}"/>
                    </a:ext>
                  </a:extLst>
                </p:cNvPr>
                <p:cNvSpPr>
                  <a:spLocks noChangeShapeType="1"/>
                </p:cNvSpPr>
                <p:nvPr/>
              </p:nvSpPr>
              <p:spPr bwMode="auto">
                <a:xfrm>
                  <a:off x="1136" y="2029"/>
                  <a:ext cx="139" cy="1"/>
                </a:xfrm>
                <a:prstGeom prst="line">
                  <a:avLst/>
                </a:prstGeom>
                <a:noFill/>
                <a:ln w="11113">
                  <a:solidFill>
                    <a:srgbClr val="FFD9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9" name="Line 2867">
                  <a:extLst>
                    <a:ext uri="{FF2B5EF4-FFF2-40B4-BE49-F238E27FC236}">
                      <a16:creationId xmlns:a16="http://schemas.microsoft.com/office/drawing/2014/main" id="{FAA07333-064B-928B-EA1B-1D7C773B0179}"/>
                    </a:ext>
                  </a:extLst>
                </p:cNvPr>
                <p:cNvSpPr>
                  <a:spLocks noChangeShapeType="1"/>
                </p:cNvSpPr>
                <p:nvPr/>
              </p:nvSpPr>
              <p:spPr bwMode="auto">
                <a:xfrm>
                  <a:off x="1136" y="2029"/>
                  <a:ext cx="139" cy="1"/>
                </a:xfrm>
                <a:prstGeom prst="line">
                  <a:avLst/>
                </a:prstGeom>
                <a:noFill/>
                <a:ln w="11113">
                  <a:solidFill>
                    <a:srgbClr val="FFDBC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0" name="Line 2868">
                  <a:extLst>
                    <a:ext uri="{FF2B5EF4-FFF2-40B4-BE49-F238E27FC236}">
                      <a16:creationId xmlns:a16="http://schemas.microsoft.com/office/drawing/2014/main" id="{2C97A19D-A87D-1D7F-6D32-163595AB8A62}"/>
                    </a:ext>
                  </a:extLst>
                </p:cNvPr>
                <p:cNvSpPr>
                  <a:spLocks noChangeShapeType="1"/>
                </p:cNvSpPr>
                <p:nvPr/>
              </p:nvSpPr>
              <p:spPr bwMode="auto">
                <a:xfrm>
                  <a:off x="1136" y="2029"/>
                  <a:ext cx="139" cy="1"/>
                </a:xfrm>
                <a:prstGeom prst="line">
                  <a:avLst/>
                </a:prstGeom>
                <a:noFill/>
                <a:ln w="11113">
                  <a:solidFill>
                    <a:srgbClr val="FFDDC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1" name="Line 2869">
                  <a:extLst>
                    <a:ext uri="{FF2B5EF4-FFF2-40B4-BE49-F238E27FC236}">
                      <a16:creationId xmlns:a16="http://schemas.microsoft.com/office/drawing/2014/main" id="{DB22CC96-D114-A457-E25C-C4DDBFC334E5}"/>
                    </a:ext>
                  </a:extLst>
                </p:cNvPr>
                <p:cNvSpPr>
                  <a:spLocks noChangeShapeType="1"/>
                </p:cNvSpPr>
                <p:nvPr/>
              </p:nvSpPr>
              <p:spPr bwMode="auto">
                <a:xfrm>
                  <a:off x="1136" y="2021"/>
                  <a:ext cx="139" cy="1"/>
                </a:xfrm>
                <a:prstGeom prst="line">
                  <a:avLst/>
                </a:prstGeom>
                <a:noFill/>
                <a:ln w="11113">
                  <a:solidFill>
                    <a:srgbClr val="FFDEC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2" name="Line 2870">
                  <a:extLst>
                    <a:ext uri="{FF2B5EF4-FFF2-40B4-BE49-F238E27FC236}">
                      <a16:creationId xmlns:a16="http://schemas.microsoft.com/office/drawing/2014/main" id="{C5B84032-7478-1846-42DF-E21FC50BE65F}"/>
                    </a:ext>
                  </a:extLst>
                </p:cNvPr>
                <p:cNvSpPr>
                  <a:spLocks noChangeShapeType="1"/>
                </p:cNvSpPr>
                <p:nvPr/>
              </p:nvSpPr>
              <p:spPr bwMode="auto">
                <a:xfrm>
                  <a:off x="1136" y="2021"/>
                  <a:ext cx="139" cy="1"/>
                </a:xfrm>
                <a:prstGeom prst="line">
                  <a:avLst/>
                </a:prstGeom>
                <a:noFill/>
                <a:ln w="11113">
                  <a:solidFill>
                    <a:srgbClr val="FFE0C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3" name="Line 2871">
                  <a:extLst>
                    <a:ext uri="{FF2B5EF4-FFF2-40B4-BE49-F238E27FC236}">
                      <a16:creationId xmlns:a16="http://schemas.microsoft.com/office/drawing/2014/main" id="{07D7B6C4-5ECF-A475-94A2-CF811CC776B7}"/>
                    </a:ext>
                  </a:extLst>
                </p:cNvPr>
                <p:cNvSpPr>
                  <a:spLocks noChangeShapeType="1"/>
                </p:cNvSpPr>
                <p:nvPr/>
              </p:nvSpPr>
              <p:spPr bwMode="auto">
                <a:xfrm>
                  <a:off x="1136" y="2021"/>
                  <a:ext cx="139" cy="1"/>
                </a:xfrm>
                <a:prstGeom prst="line">
                  <a:avLst/>
                </a:prstGeom>
                <a:noFill/>
                <a:ln w="11113">
                  <a:solidFill>
                    <a:srgbClr val="FFE2C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4" name="Line 2872">
                  <a:extLst>
                    <a:ext uri="{FF2B5EF4-FFF2-40B4-BE49-F238E27FC236}">
                      <a16:creationId xmlns:a16="http://schemas.microsoft.com/office/drawing/2014/main" id="{1186A127-F865-492C-E428-E1B72524FBE2}"/>
                    </a:ext>
                  </a:extLst>
                </p:cNvPr>
                <p:cNvSpPr>
                  <a:spLocks noChangeShapeType="1"/>
                </p:cNvSpPr>
                <p:nvPr/>
              </p:nvSpPr>
              <p:spPr bwMode="auto">
                <a:xfrm>
                  <a:off x="1136" y="2013"/>
                  <a:ext cx="139" cy="1"/>
                </a:xfrm>
                <a:prstGeom prst="line">
                  <a:avLst/>
                </a:prstGeom>
                <a:noFill/>
                <a:ln w="11113">
                  <a:solidFill>
                    <a:srgbClr val="FFE4D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5" name="Line 2873">
                  <a:extLst>
                    <a:ext uri="{FF2B5EF4-FFF2-40B4-BE49-F238E27FC236}">
                      <a16:creationId xmlns:a16="http://schemas.microsoft.com/office/drawing/2014/main" id="{ADC25987-2D85-8C39-0187-52A20426318A}"/>
                    </a:ext>
                  </a:extLst>
                </p:cNvPr>
                <p:cNvSpPr>
                  <a:spLocks noChangeShapeType="1"/>
                </p:cNvSpPr>
                <p:nvPr/>
              </p:nvSpPr>
              <p:spPr bwMode="auto">
                <a:xfrm>
                  <a:off x="1136" y="2013"/>
                  <a:ext cx="139" cy="1"/>
                </a:xfrm>
                <a:prstGeom prst="line">
                  <a:avLst/>
                </a:prstGeom>
                <a:noFill/>
                <a:ln w="11113">
                  <a:solidFill>
                    <a:srgbClr val="FFE6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6" name="Line 2874">
                  <a:extLst>
                    <a:ext uri="{FF2B5EF4-FFF2-40B4-BE49-F238E27FC236}">
                      <a16:creationId xmlns:a16="http://schemas.microsoft.com/office/drawing/2014/main" id="{BB3B478E-C151-1BBF-FCDD-5ADFD1E971FC}"/>
                    </a:ext>
                  </a:extLst>
                </p:cNvPr>
                <p:cNvSpPr>
                  <a:spLocks noChangeShapeType="1"/>
                </p:cNvSpPr>
                <p:nvPr/>
              </p:nvSpPr>
              <p:spPr bwMode="auto">
                <a:xfrm>
                  <a:off x="1136" y="2013"/>
                  <a:ext cx="139" cy="1"/>
                </a:xfrm>
                <a:prstGeom prst="line">
                  <a:avLst/>
                </a:prstGeom>
                <a:noFill/>
                <a:ln w="11113">
                  <a:solidFill>
                    <a:srgbClr val="FFE7D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7" name="Line 2875">
                  <a:extLst>
                    <a:ext uri="{FF2B5EF4-FFF2-40B4-BE49-F238E27FC236}">
                      <a16:creationId xmlns:a16="http://schemas.microsoft.com/office/drawing/2014/main" id="{B0CC534C-A518-7C8E-E2C7-E204D1D1C239}"/>
                    </a:ext>
                  </a:extLst>
                </p:cNvPr>
                <p:cNvSpPr>
                  <a:spLocks noChangeShapeType="1"/>
                </p:cNvSpPr>
                <p:nvPr/>
              </p:nvSpPr>
              <p:spPr bwMode="auto">
                <a:xfrm>
                  <a:off x="1136" y="2005"/>
                  <a:ext cx="139" cy="1"/>
                </a:xfrm>
                <a:prstGeom prst="line">
                  <a:avLst/>
                </a:prstGeom>
                <a:noFill/>
                <a:ln w="11113">
                  <a:solidFill>
                    <a:srgbClr val="FFE9D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8" name="Line 2876">
                  <a:extLst>
                    <a:ext uri="{FF2B5EF4-FFF2-40B4-BE49-F238E27FC236}">
                      <a16:creationId xmlns:a16="http://schemas.microsoft.com/office/drawing/2014/main" id="{DCC76ED7-9507-BB0B-69B2-46B5C350097B}"/>
                    </a:ext>
                  </a:extLst>
                </p:cNvPr>
                <p:cNvSpPr>
                  <a:spLocks noChangeShapeType="1"/>
                </p:cNvSpPr>
                <p:nvPr/>
              </p:nvSpPr>
              <p:spPr bwMode="auto">
                <a:xfrm>
                  <a:off x="1136" y="2005"/>
                  <a:ext cx="139" cy="1"/>
                </a:xfrm>
                <a:prstGeom prst="line">
                  <a:avLst/>
                </a:prstGeom>
                <a:noFill/>
                <a:ln w="11113">
                  <a:solidFill>
                    <a:srgbClr val="FFEBD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9" name="Line 2877">
                  <a:extLst>
                    <a:ext uri="{FF2B5EF4-FFF2-40B4-BE49-F238E27FC236}">
                      <a16:creationId xmlns:a16="http://schemas.microsoft.com/office/drawing/2014/main" id="{65B829D3-525F-4099-1289-0B32860BDA61}"/>
                    </a:ext>
                  </a:extLst>
                </p:cNvPr>
                <p:cNvSpPr>
                  <a:spLocks noChangeShapeType="1"/>
                </p:cNvSpPr>
                <p:nvPr/>
              </p:nvSpPr>
              <p:spPr bwMode="auto">
                <a:xfrm>
                  <a:off x="1136" y="2005"/>
                  <a:ext cx="139" cy="1"/>
                </a:xfrm>
                <a:prstGeom prst="line">
                  <a:avLst/>
                </a:prstGeom>
                <a:noFill/>
                <a:ln w="11113">
                  <a:solidFill>
                    <a:srgbClr val="FFEDE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70" name="Line 2878">
                  <a:extLst>
                    <a:ext uri="{FF2B5EF4-FFF2-40B4-BE49-F238E27FC236}">
                      <a16:creationId xmlns:a16="http://schemas.microsoft.com/office/drawing/2014/main" id="{C131F96D-7811-6EE8-DA6E-48C6BCEC5ADA}"/>
                    </a:ext>
                  </a:extLst>
                </p:cNvPr>
                <p:cNvSpPr>
                  <a:spLocks noChangeShapeType="1"/>
                </p:cNvSpPr>
                <p:nvPr/>
              </p:nvSpPr>
              <p:spPr bwMode="auto">
                <a:xfrm>
                  <a:off x="1136" y="1997"/>
                  <a:ext cx="139" cy="1"/>
                </a:xfrm>
                <a:prstGeom prst="line">
                  <a:avLst/>
                </a:prstGeom>
                <a:noFill/>
                <a:ln w="11113">
                  <a:solidFill>
                    <a:srgbClr val="FFEF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71" name="Line 2879">
                  <a:extLst>
                    <a:ext uri="{FF2B5EF4-FFF2-40B4-BE49-F238E27FC236}">
                      <a16:creationId xmlns:a16="http://schemas.microsoft.com/office/drawing/2014/main" id="{8E28451D-AA28-CA9D-174A-91D24C90C116}"/>
                    </a:ext>
                  </a:extLst>
                </p:cNvPr>
                <p:cNvSpPr>
                  <a:spLocks noChangeShapeType="1"/>
                </p:cNvSpPr>
                <p:nvPr/>
              </p:nvSpPr>
              <p:spPr bwMode="auto">
                <a:xfrm>
                  <a:off x="1136" y="1997"/>
                  <a:ext cx="139" cy="1"/>
                </a:xfrm>
                <a:prstGeom prst="line">
                  <a:avLst/>
                </a:prstGeom>
                <a:noFill/>
                <a:ln w="11113">
                  <a:solidFill>
                    <a:srgbClr val="FFF1E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72" name="Line 2880">
                  <a:extLst>
                    <a:ext uri="{FF2B5EF4-FFF2-40B4-BE49-F238E27FC236}">
                      <a16:creationId xmlns:a16="http://schemas.microsoft.com/office/drawing/2014/main" id="{EAE18A68-EB76-F0ED-2A35-CE4B859B032C}"/>
                    </a:ext>
                  </a:extLst>
                </p:cNvPr>
                <p:cNvSpPr>
                  <a:spLocks noChangeShapeType="1"/>
                </p:cNvSpPr>
                <p:nvPr/>
              </p:nvSpPr>
              <p:spPr bwMode="auto">
                <a:xfrm>
                  <a:off x="1136" y="1997"/>
                  <a:ext cx="139" cy="1"/>
                </a:xfrm>
                <a:prstGeom prst="line">
                  <a:avLst/>
                </a:prstGeom>
                <a:noFill/>
                <a:ln w="11113">
                  <a:solidFill>
                    <a:srgbClr val="FFF3E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73" name="Line 2881">
                  <a:extLst>
                    <a:ext uri="{FF2B5EF4-FFF2-40B4-BE49-F238E27FC236}">
                      <a16:creationId xmlns:a16="http://schemas.microsoft.com/office/drawing/2014/main" id="{75BD7968-53DC-2A84-C0EF-CF43A638ABF8}"/>
                    </a:ext>
                  </a:extLst>
                </p:cNvPr>
                <p:cNvSpPr>
                  <a:spLocks noChangeShapeType="1"/>
                </p:cNvSpPr>
                <p:nvPr/>
              </p:nvSpPr>
              <p:spPr bwMode="auto">
                <a:xfrm>
                  <a:off x="1136" y="1989"/>
                  <a:ext cx="139" cy="1"/>
                </a:xfrm>
                <a:prstGeom prst="line">
                  <a:avLst/>
                </a:prstGeom>
                <a:noFill/>
                <a:ln w="11113">
                  <a:solidFill>
                    <a:srgbClr val="FFF5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74" name="Line 2882">
                  <a:extLst>
                    <a:ext uri="{FF2B5EF4-FFF2-40B4-BE49-F238E27FC236}">
                      <a16:creationId xmlns:a16="http://schemas.microsoft.com/office/drawing/2014/main" id="{A5B63379-9947-AA85-35DF-71944A8F6821}"/>
                    </a:ext>
                  </a:extLst>
                </p:cNvPr>
                <p:cNvSpPr>
                  <a:spLocks noChangeShapeType="1"/>
                </p:cNvSpPr>
                <p:nvPr/>
              </p:nvSpPr>
              <p:spPr bwMode="auto">
                <a:xfrm>
                  <a:off x="1136" y="1989"/>
                  <a:ext cx="139" cy="1"/>
                </a:xfrm>
                <a:prstGeom prst="line">
                  <a:avLst/>
                </a:prstGeom>
                <a:noFill/>
                <a:ln w="11113">
                  <a:solidFill>
                    <a:srgbClr val="FFF7F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75" name="Line 2883">
                  <a:extLst>
                    <a:ext uri="{FF2B5EF4-FFF2-40B4-BE49-F238E27FC236}">
                      <a16:creationId xmlns:a16="http://schemas.microsoft.com/office/drawing/2014/main" id="{FB341DD2-7D54-4E1B-D670-E1DF10AE7700}"/>
                    </a:ext>
                  </a:extLst>
                </p:cNvPr>
                <p:cNvSpPr>
                  <a:spLocks noChangeShapeType="1"/>
                </p:cNvSpPr>
                <p:nvPr/>
              </p:nvSpPr>
              <p:spPr bwMode="auto">
                <a:xfrm>
                  <a:off x="1136" y="1989"/>
                  <a:ext cx="139" cy="1"/>
                </a:xfrm>
                <a:prstGeom prst="line">
                  <a:avLst/>
                </a:prstGeom>
                <a:noFill/>
                <a:ln w="11113">
                  <a:solidFill>
                    <a:srgbClr val="FFF9F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76" name="Line 2884">
                  <a:extLst>
                    <a:ext uri="{FF2B5EF4-FFF2-40B4-BE49-F238E27FC236}">
                      <a16:creationId xmlns:a16="http://schemas.microsoft.com/office/drawing/2014/main" id="{784ECE44-D0C7-88B4-8466-98AB5900741F}"/>
                    </a:ext>
                  </a:extLst>
                </p:cNvPr>
                <p:cNvSpPr>
                  <a:spLocks noChangeShapeType="1"/>
                </p:cNvSpPr>
                <p:nvPr/>
              </p:nvSpPr>
              <p:spPr bwMode="auto">
                <a:xfrm>
                  <a:off x="1136" y="1989"/>
                  <a:ext cx="139" cy="1"/>
                </a:xfrm>
                <a:prstGeom prst="line">
                  <a:avLst/>
                </a:prstGeom>
                <a:noFill/>
                <a:ln w="11113">
                  <a:solidFill>
                    <a:srgbClr val="FFFBF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77" name="Oval 2885">
                  <a:extLst>
                    <a:ext uri="{FF2B5EF4-FFF2-40B4-BE49-F238E27FC236}">
                      <a16:creationId xmlns:a16="http://schemas.microsoft.com/office/drawing/2014/main" id="{59FEB844-0C61-F245-1C24-0091C600D3CC}"/>
                    </a:ext>
                  </a:extLst>
                </p:cNvPr>
                <p:cNvSpPr>
                  <a:spLocks noChangeArrowheads="1"/>
                </p:cNvSpPr>
                <p:nvPr/>
              </p:nvSpPr>
              <p:spPr bwMode="auto">
                <a:xfrm>
                  <a:off x="1139" y="1992"/>
                  <a:ext cx="134" cy="361"/>
                </a:xfrm>
                <a:prstGeom prst="ellipse">
                  <a:avLst/>
                </a:prstGeom>
                <a:noFill/>
                <a:ln w="11113">
                  <a:solidFill>
                    <a:srgbClr val="FF6600"/>
                  </a:solidFill>
                  <a:round/>
                  <a:headEnd/>
                  <a:tailEnd/>
                </a:ln>
                <a:extLst>
                  <a:ext uri="{909E8E84-426E-40DD-AFC4-6F175D3DCCD1}">
                    <a14:hiddenFill xmlns:a14="http://schemas.microsoft.com/office/drawing/2010/main">
                      <a:solidFill>
                        <a:srgbClr val="FFFFFF"/>
                      </a:solidFill>
                    </a14:hiddenFill>
                  </a:ext>
                </a:extLst>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7578" name="Oval 2886">
                  <a:extLst>
                    <a:ext uri="{FF2B5EF4-FFF2-40B4-BE49-F238E27FC236}">
                      <a16:creationId xmlns:a16="http://schemas.microsoft.com/office/drawing/2014/main" id="{294E0F7F-4701-6BC5-83C7-592476B38B54}"/>
                    </a:ext>
                  </a:extLst>
                </p:cNvPr>
                <p:cNvSpPr>
                  <a:spLocks noChangeArrowheads="1"/>
                </p:cNvSpPr>
                <p:nvPr/>
              </p:nvSpPr>
              <p:spPr bwMode="auto">
                <a:xfrm>
                  <a:off x="1271" y="1992"/>
                  <a:ext cx="134" cy="361"/>
                </a:xfrm>
                <a:prstGeom prst="ellipse">
                  <a:avLst/>
                </a:prstGeom>
                <a:solidFill>
                  <a:srgbClr val="FF6600"/>
                </a:solidFill>
                <a:ln w="11113">
                  <a:solidFill>
                    <a:srgbClr val="FF66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7579" name="Line 2887">
                  <a:extLst>
                    <a:ext uri="{FF2B5EF4-FFF2-40B4-BE49-F238E27FC236}">
                      <a16:creationId xmlns:a16="http://schemas.microsoft.com/office/drawing/2014/main" id="{CF90804B-2721-7ED8-5051-4699C26BCF55}"/>
                    </a:ext>
                  </a:extLst>
                </p:cNvPr>
                <p:cNvSpPr>
                  <a:spLocks noChangeShapeType="1"/>
                </p:cNvSpPr>
                <p:nvPr/>
              </p:nvSpPr>
              <p:spPr bwMode="auto">
                <a:xfrm>
                  <a:off x="1268" y="2356"/>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0" name="Line 2888">
                  <a:extLst>
                    <a:ext uri="{FF2B5EF4-FFF2-40B4-BE49-F238E27FC236}">
                      <a16:creationId xmlns:a16="http://schemas.microsoft.com/office/drawing/2014/main" id="{A8A54F44-F6C6-BEEF-6982-FFBC1604BC04}"/>
                    </a:ext>
                  </a:extLst>
                </p:cNvPr>
                <p:cNvSpPr>
                  <a:spLocks noChangeShapeType="1"/>
                </p:cNvSpPr>
                <p:nvPr/>
              </p:nvSpPr>
              <p:spPr bwMode="auto">
                <a:xfrm>
                  <a:off x="1268" y="2356"/>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1" name="Line 2889">
                  <a:extLst>
                    <a:ext uri="{FF2B5EF4-FFF2-40B4-BE49-F238E27FC236}">
                      <a16:creationId xmlns:a16="http://schemas.microsoft.com/office/drawing/2014/main" id="{06B99CC4-2FE4-6C52-A90F-3866E14A23FD}"/>
                    </a:ext>
                  </a:extLst>
                </p:cNvPr>
                <p:cNvSpPr>
                  <a:spLocks noChangeShapeType="1"/>
                </p:cNvSpPr>
                <p:nvPr/>
              </p:nvSpPr>
              <p:spPr bwMode="auto">
                <a:xfrm>
                  <a:off x="1268" y="2356"/>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2" name="Line 2890">
                  <a:extLst>
                    <a:ext uri="{FF2B5EF4-FFF2-40B4-BE49-F238E27FC236}">
                      <a16:creationId xmlns:a16="http://schemas.microsoft.com/office/drawing/2014/main" id="{9C1A16BA-22B1-F216-679D-DFE6FF538EBE}"/>
                    </a:ext>
                  </a:extLst>
                </p:cNvPr>
                <p:cNvSpPr>
                  <a:spLocks noChangeShapeType="1"/>
                </p:cNvSpPr>
                <p:nvPr/>
              </p:nvSpPr>
              <p:spPr bwMode="auto">
                <a:xfrm>
                  <a:off x="1268" y="2348"/>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3" name="Line 2891">
                  <a:extLst>
                    <a:ext uri="{FF2B5EF4-FFF2-40B4-BE49-F238E27FC236}">
                      <a16:creationId xmlns:a16="http://schemas.microsoft.com/office/drawing/2014/main" id="{899CC7E6-6726-3F8D-934A-7C0BACE926B5}"/>
                    </a:ext>
                  </a:extLst>
                </p:cNvPr>
                <p:cNvSpPr>
                  <a:spLocks noChangeShapeType="1"/>
                </p:cNvSpPr>
                <p:nvPr/>
              </p:nvSpPr>
              <p:spPr bwMode="auto">
                <a:xfrm>
                  <a:off x="1268" y="2348"/>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4" name="Line 2892">
                  <a:extLst>
                    <a:ext uri="{FF2B5EF4-FFF2-40B4-BE49-F238E27FC236}">
                      <a16:creationId xmlns:a16="http://schemas.microsoft.com/office/drawing/2014/main" id="{5DD8DA04-24D5-BB10-4EC8-6EA7FB1EDE62}"/>
                    </a:ext>
                  </a:extLst>
                </p:cNvPr>
                <p:cNvSpPr>
                  <a:spLocks noChangeShapeType="1"/>
                </p:cNvSpPr>
                <p:nvPr/>
              </p:nvSpPr>
              <p:spPr bwMode="auto">
                <a:xfrm>
                  <a:off x="1268" y="2348"/>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5" name="Line 2893">
                  <a:extLst>
                    <a:ext uri="{FF2B5EF4-FFF2-40B4-BE49-F238E27FC236}">
                      <a16:creationId xmlns:a16="http://schemas.microsoft.com/office/drawing/2014/main" id="{C42C355D-F655-CF2B-A7CB-D594106CB98E}"/>
                    </a:ext>
                  </a:extLst>
                </p:cNvPr>
                <p:cNvSpPr>
                  <a:spLocks noChangeShapeType="1"/>
                </p:cNvSpPr>
                <p:nvPr/>
              </p:nvSpPr>
              <p:spPr bwMode="auto">
                <a:xfrm>
                  <a:off x="1268" y="2340"/>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6" name="Line 2894">
                  <a:extLst>
                    <a:ext uri="{FF2B5EF4-FFF2-40B4-BE49-F238E27FC236}">
                      <a16:creationId xmlns:a16="http://schemas.microsoft.com/office/drawing/2014/main" id="{553F82AE-C783-0048-3567-8E5081252B99}"/>
                    </a:ext>
                  </a:extLst>
                </p:cNvPr>
                <p:cNvSpPr>
                  <a:spLocks noChangeShapeType="1"/>
                </p:cNvSpPr>
                <p:nvPr/>
              </p:nvSpPr>
              <p:spPr bwMode="auto">
                <a:xfrm>
                  <a:off x="1268" y="2340"/>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7" name="Line 2895">
                  <a:extLst>
                    <a:ext uri="{FF2B5EF4-FFF2-40B4-BE49-F238E27FC236}">
                      <a16:creationId xmlns:a16="http://schemas.microsoft.com/office/drawing/2014/main" id="{B4433CD2-6F4A-647D-5B75-141FFDF81898}"/>
                    </a:ext>
                  </a:extLst>
                </p:cNvPr>
                <p:cNvSpPr>
                  <a:spLocks noChangeShapeType="1"/>
                </p:cNvSpPr>
                <p:nvPr/>
              </p:nvSpPr>
              <p:spPr bwMode="auto">
                <a:xfrm>
                  <a:off x="1268" y="2340"/>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8" name="Line 2896">
                  <a:extLst>
                    <a:ext uri="{FF2B5EF4-FFF2-40B4-BE49-F238E27FC236}">
                      <a16:creationId xmlns:a16="http://schemas.microsoft.com/office/drawing/2014/main" id="{22F715DB-1F2E-BBB2-7D27-366864C6F3C5}"/>
                    </a:ext>
                  </a:extLst>
                </p:cNvPr>
                <p:cNvSpPr>
                  <a:spLocks noChangeShapeType="1"/>
                </p:cNvSpPr>
                <p:nvPr/>
              </p:nvSpPr>
              <p:spPr bwMode="auto">
                <a:xfrm>
                  <a:off x="1268"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9" name="Line 2897">
                  <a:extLst>
                    <a:ext uri="{FF2B5EF4-FFF2-40B4-BE49-F238E27FC236}">
                      <a16:creationId xmlns:a16="http://schemas.microsoft.com/office/drawing/2014/main" id="{50FBB729-AF6C-E9B0-83F6-836915534F5E}"/>
                    </a:ext>
                  </a:extLst>
                </p:cNvPr>
                <p:cNvSpPr>
                  <a:spLocks noChangeShapeType="1"/>
                </p:cNvSpPr>
                <p:nvPr/>
              </p:nvSpPr>
              <p:spPr bwMode="auto">
                <a:xfrm>
                  <a:off x="1268"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90" name="Line 2898">
                  <a:extLst>
                    <a:ext uri="{FF2B5EF4-FFF2-40B4-BE49-F238E27FC236}">
                      <a16:creationId xmlns:a16="http://schemas.microsoft.com/office/drawing/2014/main" id="{0DCC67DC-B080-7934-CCF0-7634DD4C1399}"/>
                    </a:ext>
                  </a:extLst>
                </p:cNvPr>
                <p:cNvSpPr>
                  <a:spLocks noChangeShapeType="1"/>
                </p:cNvSpPr>
                <p:nvPr/>
              </p:nvSpPr>
              <p:spPr bwMode="auto">
                <a:xfrm>
                  <a:off x="1268"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91" name="Line 2899">
                  <a:extLst>
                    <a:ext uri="{FF2B5EF4-FFF2-40B4-BE49-F238E27FC236}">
                      <a16:creationId xmlns:a16="http://schemas.microsoft.com/office/drawing/2014/main" id="{96FEB64A-241B-2B24-E1E2-29A0D06CACE6}"/>
                    </a:ext>
                  </a:extLst>
                </p:cNvPr>
                <p:cNvSpPr>
                  <a:spLocks noChangeShapeType="1"/>
                </p:cNvSpPr>
                <p:nvPr/>
              </p:nvSpPr>
              <p:spPr bwMode="auto">
                <a:xfrm>
                  <a:off x="1268"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92" name="Line 2900">
                  <a:extLst>
                    <a:ext uri="{FF2B5EF4-FFF2-40B4-BE49-F238E27FC236}">
                      <a16:creationId xmlns:a16="http://schemas.microsoft.com/office/drawing/2014/main" id="{D309B6CC-6C7B-A689-CFE2-4706EB49F4A8}"/>
                    </a:ext>
                  </a:extLst>
                </p:cNvPr>
                <p:cNvSpPr>
                  <a:spLocks noChangeShapeType="1"/>
                </p:cNvSpPr>
                <p:nvPr/>
              </p:nvSpPr>
              <p:spPr bwMode="auto">
                <a:xfrm>
                  <a:off x="1268" y="2324"/>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93" name="Line 2901">
                  <a:extLst>
                    <a:ext uri="{FF2B5EF4-FFF2-40B4-BE49-F238E27FC236}">
                      <a16:creationId xmlns:a16="http://schemas.microsoft.com/office/drawing/2014/main" id="{05A59209-2E12-ECA6-395A-4361B3668C6C}"/>
                    </a:ext>
                  </a:extLst>
                </p:cNvPr>
                <p:cNvSpPr>
                  <a:spLocks noChangeShapeType="1"/>
                </p:cNvSpPr>
                <p:nvPr/>
              </p:nvSpPr>
              <p:spPr bwMode="auto">
                <a:xfrm>
                  <a:off x="1268" y="2324"/>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94" name="Line 2902">
                  <a:extLst>
                    <a:ext uri="{FF2B5EF4-FFF2-40B4-BE49-F238E27FC236}">
                      <a16:creationId xmlns:a16="http://schemas.microsoft.com/office/drawing/2014/main" id="{C8840798-0203-D985-3C61-A00BED0AF308}"/>
                    </a:ext>
                  </a:extLst>
                </p:cNvPr>
                <p:cNvSpPr>
                  <a:spLocks noChangeShapeType="1"/>
                </p:cNvSpPr>
                <p:nvPr/>
              </p:nvSpPr>
              <p:spPr bwMode="auto">
                <a:xfrm>
                  <a:off x="1268" y="2324"/>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95" name="Line 2903">
                  <a:extLst>
                    <a:ext uri="{FF2B5EF4-FFF2-40B4-BE49-F238E27FC236}">
                      <a16:creationId xmlns:a16="http://schemas.microsoft.com/office/drawing/2014/main" id="{04C66D71-CF12-09D3-B522-379500FB5A11}"/>
                    </a:ext>
                  </a:extLst>
                </p:cNvPr>
                <p:cNvSpPr>
                  <a:spLocks noChangeShapeType="1"/>
                </p:cNvSpPr>
                <p:nvPr/>
              </p:nvSpPr>
              <p:spPr bwMode="auto">
                <a:xfrm>
                  <a:off x="1268" y="2316"/>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96" name="Line 2904">
                  <a:extLst>
                    <a:ext uri="{FF2B5EF4-FFF2-40B4-BE49-F238E27FC236}">
                      <a16:creationId xmlns:a16="http://schemas.microsoft.com/office/drawing/2014/main" id="{FEC986B8-0F4F-EAB9-01EB-0A996C3AA48B}"/>
                    </a:ext>
                  </a:extLst>
                </p:cNvPr>
                <p:cNvSpPr>
                  <a:spLocks noChangeShapeType="1"/>
                </p:cNvSpPr>
                <p:nvPr/>
              </p:nvSpPr>
              <p:spPr bwMode="auto">
                <a:xfrm>
                  <a:off x="1268" y="2316"/>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97" name="Line 2905">
                  <a:extLst>
                    <a:ext uri="{FF2B5EF4-FFF2-40B4-BE49-F238E27FC236}">
                      <a16:creationId xmlns:a16="http://schemas.microsoft.com/office/drawing/2014/main" id="{A8746785-32CD-5157-0320-D28C907572AD}"/>
                    </a:ext>
                  </a:extLst>
                </p:cNvPr>
                <p:cNvSpPr>
                  <a:spLocks noChangeShapeType="1"/>
                </p:cNvSpPr>
                <p:nvPr/>
              </p:nvSpPr>
              <p:spPr bwMode="auto">
                <a:xfrm>
                  <a:off x="1268" y="2316"/>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98" name="Line 2906">
                  <a:extLst>
                    <a:ext uri="{FF2B5EF4-FFF2-40B4-BE49-F238E27FC236}">
                      <a16:creationId xmlns:a16="http://schemas.microsoft.com/office/drawing/2014/main" id="{C125C145-A8F3-E2A1-9391-4D97538A88DA}"/>
                    </a:ext>
                  </a:extLst>
                </p:cNvPr>
                <p:cNvSpPr>
                  <a:spLocks noChangeShapeType="1"/>
                </p:cNvSpPr>
                <p:nvPr/>
              </p:nvSpPr>
              <p:spPr bwMode="auto">
                <a:xfrm>
                  <a:off x="1268" y="2308"/>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99" name="Line 2907">
                  <a:extLst>
                    <a:ext uri="{FF2B5EF4-FFF2-40B4-BE49-F238E27FC236}">
                      <a16:creationId xmlns:a16="http://schemas.microsoft.com/office/drawing/2014/main" id="{BBF25230-657D-334B-0425-05F77FE5895F}"/>
                    </a:ext>
                  </a:extLst>
                </p:cNvPr>
                <p:cNvSpPr>
                  <a:spLocks noChangeShapeType="1"/>
                </p:cNvSpPr>
                <p:nvPr/>
              </p:nvSpPr>
              <p:spPr bwMode="auto">
                <a:xfrm>
                  <a:off x="1268" y="2308"/>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00" name="Line 2908">
                  <a:extLst>
                    <a:ext uri="{FF2B5EF4-FFF2-40B4-BE49-F238E27FC236}">
                      <a16:creationId xmlns:a16="http://schemas.microsoft.com/office/drawing/2014/main" id="{D2F5933B-7CD6-8F1F-7581-22CBAE036C07}"/>
                    </a:ext>
                  </a:extLst>
                </p:cNvPr>
                <p:cNvSpPr>
                  <a:spLocks noChangeShapeType="1"/>
                </p:cNvSpPr>
                <p:nvPr/>
              </p:nvSpPr>
              <p:spPr bwMode="auto">
                <a:xfrm>
                  <a:off x="1268" y="2308"/>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01" name="Line 2909">
                  <a:extLst>
                    <a:ext uri="{FF2B5EF4-FFF2-40B4-BE49-F238E27FC236}">
                      <a16:creationId xmlns:a16="http://schemas.microsoft.com/office/drawing/2014/main" id="{E10E3FE6-D215-36A1-54FD-5DE17EA6C4B8}"/>
                    </a:ext>
                  </a:extLst>
                </p:cNvPr>
                <p:cNvSpPr>
                  <a:spLocks noChangeShapeType="1"/>
                </p:cNvSpPr>
                <p:nvPr/>
              </p:nvSpPr>
              <p:spPr bwMode="auto">
                <a:xfrm>
                  <a:off x="1268" y="2300"/>
                  <a:ext cx="139"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02" name="Line 2910">
                  <a:extLst>
                    <a:ext uri="{FF2B5EF4-FFF2-40B4-BE49-F238E27FC236}">
                      <a16:creationId xmlns:a16="http://schemas.microsoft.com/office/drawing/2014/main" id="{B22010FD-05EB-7915-F751-3D948CA1ABA2}"/>
                    </a:ext>
                  </a:extLst>
                </p:cNvPr>
                <p:cNvSpPr>
                  <a:spLocks noChangeShapeType="1"/>
                </p:cNvSpPr>
                <p:nvPr/>
              </p:nvSpPr>
              <p:spPr bwMode="auto">
                <a:xfrm>
                  <a:off x="1268" y="2300"/>
                  <a:ext cx="139"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03" name="Line 2911">
                  <a:extLst>
                    <a:ext uri="{FF2B5EF4-FFF2-40B4-BE49-F238E27FC236}">
                      <a16:creationId xmlns:a16="http://schemas.microsoft.com/office/drawing/2014/main" id="{3BB69692-3EC2-0069-8128-6AD21584CB41}"/>
                    </a:ext>
                  </a:extLst>
                </p:cNvPr>
                <p:cNvSpPr>
                  <a:spLocks noChangeShapeType="1"/>
                </p:cNvSpPr>
                <p:nvPr/>
              </p:nvSpPr>
              <p:spPr bwMode="auto">
                <a:xfrm>
                  <a:off x="1268" y="2300"/>
                  <a:ext cx="139"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04" name="Line 2912">
                  <a:extLst>
                    <a:ext uri="{FF2B5EF4-FFF2-40B4-BE49-F238E27FC236}">
                      <a16:creationId xmlns:a16="http://schemas.microsoft.com/office/drawing/2014/main" id="{8719CCF5-5815-8E31-C782-A00ECE1BBC69}"/>
                    </a:ext>
                  </a:extLst>
                </p:cNvPr>
                <p:cNvSpPr>
                  <a:spLocks noChangeShapeType="1"/>
                </p:cNvSpPr>
                <p:nvPr/>
              </p:nvSpPr>
              <p:spPr bwMode="auto">
                <a:xfrm>
                  <a:off x="1268" y="2300"/>
                  <a:ext cx="139"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05" name="Line 2913">
                  <a:extLst>
                    <a:ext uri="{FF2B5EF4-FFF2-40B4-BE49-F238E27FC236}">
                      <a16:creationId xmlns:a16="http://schemas.microsoft.com/office/drawing/2014/main" id="{6D41ED23-48A8-1004-42E0-BEEE1D63C88D}"/>
                    </a:ext>
                  </a:extLst>
                </p:cNvPr>
                <p:cNvSpPr>
                  <a:spLocks noChangeShapeType="1"/>
                </p:cNvSpPr>
                <p:nvPr/>
              </p:nvSpPr>
              <p:spPr bwMode="auto">
                <a:xfrm>
                  <a:off x="1268" y="2292"/>
                  <a:ext cx="139"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06" name="Line 2914">
                  <a:extLst>
                    <a:ext uri="{FF2B5EF4-FFF2-40B4-BE49-F238E27FC236}">
                      <a16:creationId xmlns:a16="http://schemas.microsoft.com/office/drawing/2014/main" id="{384331F9-A7C6-4734-72CF-8BF3DD0E86CD}"/>
                    </a:ext>
                  </a:extLst>
                </p:cNvPr>
                <p:cNvSpPr>
                  <a:spLocks noChangeShapeType="1"/>
                </p:cNvSpPr>
                <p:nvPr/>
              </p:nvSpPr>
              <p:spPr bwMode="auto">
                <a:xfrm>
                  <a:off x="1268" y="2292"/>
                  <a:ext cx="139"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07" name="Line 2915">
                  <a:extLst>
                    <a:ext uri="{FF2B5EF4-FFF2-40B4-BE49-F238E27FC236}">
                      <a16:creationId xmlns:a16="http://schemas.microsoft.com/office/drawing/2014/main" id="{2A1B82FE-9EEB-198F-01A5-6B2FBE9D9E05}"/>
                    </a:ext>
                  </a:extLst>
                </p:cNvPr>
                <p:cNvSpPr>
                  <a:spLocks noChangeShapeType="1"/>
                </p:cNvSpPr>
                <p:nvPr/>
              </p:nvSpPr>
              <p:spPr bwMode="auto">
                <a:xfrm>
                  <a:off x="1268" y="2292"/>
                  <a:ext cx="139"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08" name="Line 2916">
                  <a:extLst>
                    <a:ext uri="{FF2B5EF4-FFF2-40B4-BE49-F238E27FC236}">
                      <a16:creationId xmlns:a16="http://schemas.microsoft.com/office/drawing/2014/main" id="{328BE113-3511-C026-8151-D7C197F0A1DE}"/>
                    </a:ext>
                  </a:extLst>
                </p:cNvPr>
                <p:cNvSpPr>
                  <a:spLocks noChangeShapeType="1"/>
                </p:cNvSpPr>
                <p:nvPr/>
              </p:nvSpPr>
              <p:spPr bwMode="auto">
                <a:xfrm>
                  <a:off x="1268" y="2284"/>
                  <a:ext cx="139"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09" name="Line 2917">
                  <a:extLst>
                    <a:ext uri="{FF2B5EF4-FFF2-40B4-BE49-F238E27FC236}">
                      <a16:creationId xmlns:a16="http://schemas.microsoft.com/office/drawing/2014/main" id="{1614ABF9-7B2B-559E-7334-D651A7249D49}"/>
                    </a:ext>
                  </a:extLst>
                </p:cNvPr>
                <p:cNvSpPr>
                  <a:spLocks noChangeShapeType="1"/>
                </p:cNvSpPr>
                <p:nvPr/>
              </p:nvSpPr>
              <p:spPr bwMode="auto">
                <a:xfrm>
                  <a:off x="1268" y="2284"/>
                  <a:ext cx="139"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0" name="Line 2918">
                  <a:extLst>
                    <a:ext uri="{FF2B5EF4-FFF2-40B4-BE49-F238E27FC236}">
                      <a16:creationId xmlns:a16="http://schemas.microsoft.com/office/drawing/2014/main" id="{FBA6252B-5922-41B2-183F-F57906D25A92}"/>
                    </a:ext>
                  </a:extLst>
                </p:cNvPr>
                <p:cNvSpPr>
                  <a:spLocks noChangeShapeType="1"/>
                </p:cNvSpPr>
                <p:nvPr/>
              </p:nvSpPr>
              <p:spPr bwMode="auto">
                <a:xfrm>
                  <a:off x="1268" y="2284"/>
                  <a:ext cx="139" cy="1"/>
                </a:xfrm>
                <a:prstGeom prst="line">
                  <a:avLst/>
                </a:prstGeom>
                <a:noFill/>
                <a:ln w="11113">
                  <a:solidFill>
                    <a:srgbClr val="FF6C0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1" name="Line 2919">
                  <a:extLst>
                    <a:ext uri="{FF2B5EF4-FFF2-40B4-BE49-F238E27FC236}">
                      <a16:creationId xmlns:a16="http://schemas.microsoft.com/office/drawing/2014/main" id="{A1B04AC9-18DE-A38B-EEEE-12582F7A12EB}"/>
                    </a:ext>
                  </a:extLst>
                </p:cNvPr>
                <p:cNvSpPr>
                  <a:spLocks noChangeShapeType="1"/>
                </p:cNvSpPr>
                <p:nvPr/>
              </p:nvSpPr>
              <p:spPr bwMode="auto">
                <a:xfrm>
                  <a:off x="1268" y="2276"/>
                  <a:ext cx="139" cy="1"/>
                </a:xfrm>
                <a:prstGeom prst="line">
                  <a:avLst/>
                </a:prstGeom>
                <a:noFill/>
                <a:ln w="11113">
                  <a:solidFill>
                    <a:srgbClr val="FF6C0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2" name="Line 2920">
                  <a:extLst>
                    <a:ext uri="{FF2B5EF4-FFF2-40B4-BE49-F238E27FC236}">
                      <a16:creationId xmlns:a16="http://schemas.microsoft.com/office/drawing/2014/main" id="{D346B769-6550-7016-A8E3-1820B4913570}"/>
                    </a:ext>
                  </a:extLst>
                </p:cNvPr>
                <p:cNvSpPr>
                  <a:spLocks noChangeShapeType="1"/>
                </p:cNvSpPr>
                <p:nvPr/>
              </p:nvSpPr>
              <p:spPr bwMode="auto">
                <a:xfrm>
                  <a:off x="1268" y="2276"/>
                  <a:ext cx="139" cy="1"/>
                </a:xfrm>
                <a:prstGeom prst="line">
                  <a:avLst/>
                </a:prstGeom>
                <a:noFill/>
                <a:ln w="11113">
                  <a:solidFill>
                    <a:srgbClr val="FF6D0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3" name="Line 2921">
                  <a:extLst>
                    <a:ext uri="{FF2B5EF4-FFF2-40B4-BE49-F238E27FC236}">
                      <a16:creationId xmlns:a16="http://schemas.microsoft.com/office/drawing/2014/main" id="{6E48E417-7CF5-11AC-36D6-CD15523488FF}"/>
                    </a:ext>
                  </a:extLst>
                </p:cNvPr>
                <p:cNvSpPr>
                  <a:spLocks noChangeShapeType="1"/>
                </p:cNvSpPr>
                <p:nvPr/>
              </p:nvSpPr>
              <p:spPr bwMode="auto">
                <a:xfrm>
                  <a:off x="1268" y="2276"/>
                  <a:ext cx="139" cy="1"/>
                </a:xfrm>
                <a:prstGeom prst="line">
                  <a:avLst/>
                </a:prstGeom>
                <a:noFill/>
                <a:ln w="11113">
                  <a:solidFill>
                    <a:srgbClr val="FF6D0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4" name="Line 2922">
                  <a:extLst>
                    <a:ext uri="{FF2B5EF4-FFF2-40B4-BE49-F238E27FC236}">
                      <a16:creationId xmlns:a16="http://schemas.microsoft.com/office/drawing/2014/main" id="{670C49CD-6B66-E3E8-3B46-966681093C3F}"/>
                    </a:ext>
                  </a:extLst>
                </p:cNvPr>
                <p:cNvSpPr>
                  <a:spLocks noChangeShapeType="1"/>
                </p:cNvSpPr>
                <p:nvPr/>
              </p:nvSpPr>
              <p:spPr bwMode="auto">
                <a:xfrm>
                  <a:off x="1268" y="2269"/>
                  <a:ext cx="139" cy="1"/>
                </a:xfrm>
                <a:prstGeom prst="line">
                  <a:avLst/>
                </a:prstGeom>
                <a:noFill/>
                <a:ln w="11113">
                  <a:solidFill>
                    <a:srgbClr val="FF6E0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5" name="Line 2923">
                  <a:extLst>
                    <a:ext uri="{FF2B5EF4-FFF2-40B4-BE49-F238E27FC236}">
                      <a16:creationId xmlns:a16="http://schemas.microsoft.com/office/drawing/2014/main" id="{67B062F5-C5E1-B77B-1C69-D3E9A3E34649}"/>
                    </a:ext>
                  </a:extLst>
                </p:cNvPr>
                <p:cNvSpPr>
                  <a:spLocks noChangeShapeType="1"/>
                </p:cNvSpPr>
                <p:nvPr/>
              </p:nvSpPr>
              <p:spPr bwMode="auto">
                <a:xfrm>
                  <a:off x="1268" y="2269"/>
                  <a:ext cx="139" cy="1"/>
                </a:xfrm>
                <a:prstGeom prst="line">
                  <a:avLst/>
                </a:prstGeom>
                <a:noFill/>
                <a:ln w="11113">
                  <a:solidFill>
                    <a:srgbClr val="FF6E0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6" name="Line 2924">
                  <a:extLst>
                    <a:ext uri="{FF2B5EF4-FFF2-40B4-BE49-F238E27FC236}">
                      <a16:creationId xmlns:a16="http://schemas.microsoft.com/office/drawing/2014/main" id="{E105EA57-4EEA-F973-5847-8DD3EA9A54A9}"/>
                    </a:ext>
                  </a:extLst>
                </p:cNvPr>
                <p:cNvSpPr>
                  <a:spLocks noChangeShapeType="1"/>
                </p:cNvSpPr>
                <p:nvPr/>
              </p:nvSpPr>
              <p:spPr bwMode="auto">
                <a:xfrm>
                  <a:off x="1268" y="2269"/>
                  <a:ext cx="139" cy="1"/>
                </a:xfrm>
                <a:prstGeom prst="line">
                  <a:avLst/>
                </a:prstGeom>
                <a:noFill/>
                <a:ln w="11113">
                  <a:solidFill>
                    <a:srgbClr val="FF6F0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7" name="Line 2925">
                  <a:extLst>
                    <a:ext uri="{FF2B5EF4-FFF2-40B4-BE49-F238E27FC236}">
                      <a16:creationId xmlns:a16="http://schemas.microsoft.com/office/drawing/2014/main" id="{1A072EB3-FB1F-0095-AB15-B7D5845919E6}"/>
                    </a:ext>
                  </a:extLst>
                </p:cNvPr>
                <p:cNvSpPr>
                  <a:spLocks noChangeShapeType="1"/>
                </p:cNvSpPr>
                <p:nvPr/>
              </p:nvSpPr>
              <p:spPr bwMode="auto">
                <a:xfrm>
                  <a:off x="1268" y="2261"/>
                  <a:ext cx="139" cy="1"/>
                </a:xfrm>
                <a:prstGeom prst="line">
                  <a:avLst/>
                </a:prstGeom>
                <a:noFill/>
                <a:ln w="11113">
                  <a:solidFill>
                    <a:srgbClr val="FF6F0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8" name="Line 2926">
                  <a:extLst>
                    <a:ext uri="{FF2B5EF4-FFF2-40B4-BE49-F238E27FC236}">
                      <a16:creationId xmlns:a16="http://schemas.microsoft.com/office/drawing/2014/main" id="{77249B00-9737-7F64-CA24-417CFD02E109}"/>
                    </a:ext>
                  </a:extLst>
                </p:cNvPr>
                <p:cNvSpPr>
                  <a:spLocks noChangeShapeType="1"/>
                </p:cNvSpPr>
                <p:nvPr/>
              </p:nvSpPr>
              <p:spPr bwMode="auto">
                <a:xfrm>
                  <a:off x="1268" y="2261"/>
                  <a:ext cx="139" cy="1"/>
                </a:xfrm>
                <a:prstGeom prst="line">
                  <a:avLst/>
                </a:prstGeom>
                <a:noFill/>
                <a:ln w="11113">
                  <a:solidFill>
                    <a:srgbClr val="FF70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9" name="Line 2927">
                  <a:extLst>
                    <a:ext uri="{FF2B5EF4-FFF2-40B4-BE49-F238E27FC236}">
                      <a16:creationId xmlns:a16="http://schemas.microsoft.com/office/drawing/2014/main" id="{20FB8B64-E8D7-30B5-E775-41B2F0486686}"/>
                    </a:ext>
                  </a:extLst>
                </p:cNvPr>
                <p:cNvSpPr>
                  <a:spLocks noChangeShapeType="1"/>
                </p:cNvSpPr>
                <p:nvPr/>
              </p:nvSpPr>
              <p:spPr bwMode="auto">
                <a:xfrm>
                  <a:off x="1268" y="2261"/>
                  <a:ext cx="139" cy="1"/>
                </a:xfrm>
                <a:prstGeom prst="line">
                  <a:avLst/>
                </a:prstGeom>
                <a:noFill/>
                <a:ln w="11113">
                  <a:solidFill>
                    <a:srgbClr val="FF70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0" name="Line 2928">
                  <a:extLst>
                    <a:ext uri="{FF2B5EF4-FFF2-40B4-BE49-F238E27FC236}">
                      <a16:creationId xmlns:a16="http://schemas.microsoft.com/office/drawing/2014/main" id="{DEAD319C-E548-E101-DC04-44A9AAC727F2}"/>
                    </a:ext>
                  </a:extLst>
                </p:cNvPr>
                <p:cNvSpPr>
                  <a:spLocks noChangeShapeType="1"/>
                </p:cNvSpPr>
                <p:nvPr/>
              </p:nvSpPr>
              <p:spPr bwMode="auto">
                <a:xfrm>
                  <a:off x="1268" y="2261"/>
                  <a:ext cx="139" cy="1"/>
                </a:xfrm>
                <a:prstGeom prst="line">
                  <a:avLst/>
                </a:prstGeom>
                <a:noFill/>
                <a:ln w="11113">
                  <a:solidFill>
                    <a:srgbClr val="FF711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1" name="Line 2929">
                  <a:extLst>
                    <a:ext uri="{FF2B5EF4-FFF2-40B4-BE49-F238E27FC236}">
                      <a16:creationId xmlns:a16="http://schemas.microsoft.com/office/drawing/2014/main" id="{C836010B-02AC-4CC5-FA8B-9A789532BB2B}"/>
                    </a:ext>
                  </a:extLst>
                </p:cNvPr>
                <p:cNvSpPr>
                  <a:spLocks noChangeShapeType="1"/>
                </p:cNvSpPr>
                <p:nvPr/>
              </p:nvSpPr>
              <p:spPr bwMode="auto">
                <a:xfrm>
                  <a:off x="1268" y="2253"/>
                  <a:ext cx="139" cy="1"/>
                </a:xfrm>
                <a:prstGeom prst="line">
                  <a:avLst/>
                </a:prstGeom>
                <a:noFill/>
                <a:ln w="11113">
                  <a:solidFill>
                    <a:srgbClr val="FF711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2" name="Line 2930">
                  <a:extLst>
                    <a:ext uri="{FF2B5EF4-FFF2-40B4-BE49-F238E27FC236}">
                      <a16:creationId xmlns:a16="http://schemas.microsoft.com/office/drawing/2014/main" id="{26BECBAA-3D72-9100-4C7C-CC2DD942BCBB}"/>
                    </a:ext>
                  </a:extLst>
                </p:cNvPr>
                <p:cNvSpPr>
                  <a:spLocks noChangeShapeType="1"/>
                </p:cNvSpPr>
                <p:nvPr/>
              </p:nvSpPr>
              <p:spPr bwMode="auto">
                <a:xfrm>
                  <a:off x="1268" y="2253"/>
                  <a:ext cx="139" cy="1"/>
                </a:xfrm>
                <a:prstGeom prst="line">
                  <a:avLst/>
                </a:prstGeom>
                <a:noFill/>
                <a:ln w="11113">
                  <a:solidFill>
                    <a:srgbClr val="FF721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3" name="Line 2931">
                  <a:extLst>
                    <a:ext uri="{FF2B5EF4-FFF2-40B4-BE49-F238E27FC236}">
                      <a16:creationId xmlns:a16="http://schemas.microsoft.com/office/drawing/2014/main" id="{830A81FD-5BBF-D86F-7C9B-9E334ED4AA47}"/>
                    </a:ext>
                  </a:extLst>
                </p:cNvPr>
                <p:cNvSpPr>
                  <a:spLocks noChangeShapeType="1"/>
                </p:cNvSpPr>
                <p:nvPr/>
              </p:nvSpPr>
              <p:spPr bwMode="auto">
                <a:xfrm>
                  <a:off x="1268" y="2253"/>
                  <a:ext cx="139" cy="1"/>
                </a:xfrm>
                <a:prstGeom prst="line">
                  <a:avLst/>
                </a:prstGeom>
                <a:noFill/>
                <a:ln w="11113">
                  <a:solidFill>
                    <a:srgbClr val="FF721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4" name="Line 2932">
                  <a:extLst>
                    <a:ext uri="{FF2B5EF4-FFF2-40B4-BE49-F238E27FC236}">
                      <a16:creationId xmlns:a16="http://schemas.microsoft.com/office/drawing/2014/main" id="{0E021E43-EB6A-599B-BF2A-49F2D99E420C}"/>
                    </a:ext>
                  </a:extLst>
                </p:cNvPr>
                <p:cNvSpPr>
                  <a:spLocks noChangeShapeType="1"/>
                </p:cNvSpPr>
                <p:nvPr/>
              </p:nvSpPr>
              <p:spPr bwMode="auto">
                <a:xfrm>
                  <a:off x="1268" y="2245"/>
                  <a:ext cx="139" cy="1"/>
                </a:xfrm>
                <a:prstGeom prst="line">
                  <a:avLst/>
                </a:prstGeom>
                <a:noFill/>
                <a:ln w="11113">
                  <a:solidFill>
                    <a:srgbClr val="FF731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5" name="Line 2933">
                  <a:extLst>
                    <a:ext uri="{FF2B5EF4-FFF2-40B4-BE49-F238E27FC236}">
                      <a16:creationId xmlns:a16="http://schemas.microsoft.com/office/drawing/2014/main" id="{E2F1A8F1-3D13-BD73-4BF1-1DA914F62E45}"/>
                    </a:ext>
                  </a:extLst>
                </p:cNvPr>
                <p:cNvSpPr>
                  <a:spLocks noChangeShapeType="1"/>
                </p:cNvSpPr>
                <p:nvPr/>
              </p:nvSpPr>
              <p:spPr bwMode="auto">
                <a:xfrm>
                  <a:off x="1268" y="2245"/>
                  <a:ext cx="139" cy="1"/>
                </a:xfrm>
                <a:prstGeom prst="line">
                  <a:avLst/>
                </a:prstGeom>
                <a:noFill/>
                <a:ln w="11113">
                  <a:solidFill>
                    <a:srgbClr val="FF731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6" name="Line 2934">
                  <a:extLst>
                    <a:ext uri="{FF2B5EF4-FFF2-40B4-BE49-F238E27FC236}">
                      <a16:creationId xmlns:a16="http://schemas.microsoft.com/office/drawing/2014/main" id="{E5A1FE6C-A7A9-07F2-5A9D-A286CED73A90}"/>
                    </a:ext>
                  </a:extLst>
                </p:cNvPr>
                <p:cNvSpPr>
                  <a:spLocks noChangeShapeType="1"/>
                </p:cNvSpPr>
                <p:nvPr/>
              </p:nvSpPr>
              <p:spPr bwMode="auto">
                <a:xfrm>
                  <a:off x="1268" y="2245"/>
                  <a:ext cx="139" cy="1"/>
                </a:xfrm>
                <a:prstGeom prst="line">
                  <a:avLst/>
                </a:prstGeom>
                <a:noFill/>
                <a:ln w="11113">
                  <a:solidFill>
                    <a:srgbClr val="FF741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7" name="Line 2935">
                  <a:extLst>
                    <a:ext uri="{FF2B5EF4-FFF2-40B4-BE49-F238E27FC236}">
                      <a16:creationId xmlns:a16="http://schemas.microsoft.com/office/drawing/2014/main" id="{BB1D2FA4-E0E3-B5CB-DEEF-9C5A6E3EC5F9}"/>
                    </a:ext>
                  </a:extLst>
                </p:cNvPr>
                <p:cNvSpPr>
                  <a:spLocks noChangeShapeType="1"/>
                </p:cNvSpPr>
                <p:nvPr/>
              </p:nvSpPr>
              <p:spPr bwMode="auto">
                <a:xfrm>
                  <a:off x="1268" y="2237"/>
                  <a:ext cx="139" cy="1"/>
                </a:xfrm>
                <a:prstGeom prst="line">
                  <a:avLst/>
                </a:prstGeom>
                <a:noFill/>
                <a:ln w="11113">
                  <a:solidFill>
                    <a:srgbClr val="FF751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8" name="Line 2936">
                  <a:extLst>
                    <a:ext uri="{FF2B5EF4-FFF2-40B4-BE49-F238E27FC236}">
                      <a16:creationId xmlns:a16="http://schemas.microsoft.com/office/drawing/2014/main" id="{7E9CCC82-1ACC-BAA3-97E3-C46BF103273C}"/>
                    </a:ext>
                  </a:extLst>
                </p:cNvPr>
                <p:cNvSpPr>
                  <a:spLocks noChangeShapeType="1"/>
                </p:cNvSpPr>
                <p:nvPr/>
              </p:nvSpPr>
              <p:spPr bwMode="auto">
                <a:xfrm>
                  <a:off x="1268" y="2237"/>
                  <a:ext cx="139" cy="1"/>
                </a:xfrm>
                <a:prstGeom prst="line">
                  <a:avLst/>
                </a:prstGeom>
                <a:noFill/>
                <a:ln w="11113">
                  <a:solidFill>
                    <a:srgbClr val="FF751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9" name="Line 2937">
                  <a:extLst>
                    <a:ext uri="{FF2B5EF4-FFF2-40B4-BE49-F238E27FC236}">
                      <a16:creationId xmlns:a16="http://schemas.microsoft.com/office/drawing/2014/main" id="{0A325BBF-37BF-1378-CE11-20E946ED10AA}"/>
                    </a:ext>
                  </a:extLst>
                </p:cNvPr>
                <p:cNvSpPr>
                  <a:spLocks noChangeShapeType="1"/>
                </p:cNvSpPr>
                <p:nvPr/>
              </p:nvSpPr>
              <p:spPr bwMode="auto">
                <a:xfrm>
                  <a:off x="1268" y="2237"/>
                  <a:ext cx="139" cy="1"/>
                </a:xfrm>
                <a:prstGeom prst="line">
                  <a:avLst/>
                </a:prstGeom>
                <a:noFill/>
                <a:ln w="11113">
                  <a:solidFill>
                    <a:srgbClr val="FF761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30" name="Line 2938">
                  <a:extLst>
                    <a:ext uri="{FF2B5EF4-FFF2-40B4-BE49-F238E27FC236}">
                      <a16:creationId xmlns:a16="http://schemas.microsoft.com/office/drawing/2014/main" id="{19BBA503-256D-77E5-BC93-D0AB808390F4}"/>
                    </a:ext>
                  </a:extLst>
                </p:cNvPr>
                <p:cNvSpPr>
                  <a:spLocks noChangeShapeType="1"/>
                </p:cNvSpPr>
                <p:nvPr/>
              </p:nvSpPr>
              <p:spPr bwMode="auto">
                <a:xfrm>
                  <a:off x="1268" y="2229"/>
                  <a:ext cx="139" cy="1"/>
                </a:xfrm>
                <a:prstGeom prst="line">
                  <a:avLst/>
                </a:prstGeom>
                <a:noFill/>
                <a:ln w="11113">
                  <a:solidFill>
                    <a:srgbClr val="FF771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31" name="Line 2939">
                  <a:extLst>
                    <a:ext uri="{FF2B5EF4-FFF2-40B4-BE49-F238E27FC236}">
                      <a16:creationId xmlns:a16="http://schemas.microsoft.com/office/drawing/2014/main" id="{F5B22E28-EBD5-DEF2-0245-599E4E4F4EE8}"/>
                    </a:ext>
                  </a:extLst>
                </p:cNvPr>
                <p:cNvSpPr>
                  <a:spLocks noChangeShapeType="1"/>
                </p:cNvSpPr>
                <p:nvPr/>
              </p:nvSpPr>
              <p:spPr bwMode="auto">
                <a:xfrm>
                  <a:off x="1268" y="2229"/>
                  <a:ext cx="139" cy="1"/>
                </a:xfrm>
                <a:prstGeom prst="line">
                  <a:avLst/>
                </a:prstGeom>
                <a:noFill/>
                <a:ln w="11113">
                  <a:solidFill>
                    <a:srgbClr val="FF771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32" name="Line 2940">
                  <a:extLst>
                    <a:ext uri="{FF2B5EF4-FFF2-40B4-BE49-F238E27FC236}">
                      <a16:creationId xmlns:a16="http://schemas.microsoft.com/office/drawing/2014/main" id="{2B7925DE-8E63-3FD7-FA5A-1D2C46F5FEE2}"/>
                    </a:ext>
                  </a:extLst>
                </p:cNvPr>
                <p:cNvSpPr>
                  <a:spLocks noChangeShapeType="1"/>
                </p:cNvSpPr>
                <p:nvPr/>
              </p:nvSpPr>
              <p:spPr bwMode="auto">
                <a:xfrm>
                  <a:off x="1268" y="2229"/>
                  <a:ext cx="139" cy="1"/>
                </a:xfrm>
                <a:prstGeom prst="line">
                  <a:avLst/>
                </a:prstGeom>
                <a:noFill/>
                <a:ln w="11113">
                  <a:solidFill>
                    <a:srgbClr val="FF781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33" name="Line 2941">
                  <a:extLst>
                    <a:ext uri="{FF2B5EF4-FFF2-40B4-BE49-F238E27FC236}">
                      <a16:creationId xmlns:a16="http://schemas.microsoft.com/office/drawing/2014/main" id="{C63F72E3-A27E-4388-ED21-12E90D93305C}"/>
                    </a:ext>
                  </a:extLst>
                </p:cNvPr>
                <p:cNvSpPr>
                  <a:spLocks noChangeShapeType="1"/>
                </p:cNvSpPr>
                <p:nvPr/>
              </p:nvSpPr>
              <p:spPr bwMode="auto">
                <a:xfrm>
                  <a:off x="1268" y="2221"/>
                  <a:ext cx="139" cy="1"/>
                </a:xfrm>
                <a:prstGeom prst="line">
                  <a:avLst/>
                </a:prstGeom>
                <a:noFill/>
                <a:ln w="11113">
                  <a:solidFill>
                    <a:srgbClr val="FF79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34" name="Line 2942">
                  <a:extLst>
                    <a:ext uri="{FF2B5EF4-FFF2-40B4-BE49-F238E27FC236}">
                      <a16:creationId xmlns:a16="http://schemas.microsoft.com/office/drawing/2014/main" id="{8E911937-3254-D7F9-79FC-67653881BBAE}"/>
                    </a:ext>
                  </a:extLst>
                </p:cNvPr>
                <p:cNvSpPr>
                  <a:spLocks noChangeShapeType="1"/>
                </p:cNvSpPr>
                <p:nvPr/>
              </p:nvSpPr>
              <p:spPr bwMode="auto">
                <a:xfrm>
                  <a:off x="1268" y="2221"/>
                  <a:ext cx="139" cy="1"/>
                </a:xfrm>
                <a:prstGeom prst="line">
                  <a:avLst/>
                </a:prstGeom>
                <a:noFill/>
                <a:ln w="11113">
                  <a:solidFill>
                    <a:srgbClr val="FF79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35" name="Line 2943">
                  <a:extLst>
                    <a:ext uri="{FF2B5EF4-FFF2-40B4-BE49-F238E27FC236}">
                      <a16:creationId xmlns:a16="http://schemas.microsoft.com/office/drawing/2014/main" id="{0051EF97-DE2B-47F0-0283-25547EDA6706}"/>
                    </a:ext>
                  </a:extLst>
                </p:cNvPr>
                <p:cNvSpPr>
                  <a:spLocks noChangeShapeType="1"/>
                </p:cNvSpPr>
                <p:nvPr/>
              </p:nvSpPr>
              <p:spPr bwMode="auto">
                <a:xfrm>
                  <a:off x="1268" y="2221"/>
                  <a:ext cx="139" cy="1"/>
                </a:xfrm>
                <a:prstGeom prst="line">
                  <a:avLst/>
                </a:prstGeom>
                <a:noFill/>
                <a:ln w="11113">
                  <a:solidFill>
                    <a:srgbClr val="FF7A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36" name="Line 2944">
                  <a:extLst>
                    <a:ext uri="{FF2B5EF4-FFF2-40B4-BE49-F238E27FC236}">
                      <a16:creationId xmlns:a16="http://schemas.microsoft.com/office/drawing/2014/main" id="{E82EA716-AB87-D38C-0A9D-495D060B4BD6}"/>
                    </a:ext>
                  </a:extLst>
                </p:cNvPr>
                <p:cNvSpPr>
                  <a:spLocks noChangeShapeType="1"/>
                </p:cNvSpPr>
                <p:nvPr/>
              </p:nvSpPr>
              <p:spPr bwMode="auto">
                <a:xfrm>
                  <a:off x="1268" y="2221"/>
                  <a:ext cx="139" cy="1"/>
                </a:xfrm>
                <a:prstGeom prst="line">
                  <a:avLst/>
                </a:prstGeom>
                <a:noFill/>
                <a:ln w="11113">
                  <a:solidFill>
                    <a:srgbClr val="FF7B2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37" name="Line 2945">
                  <a:extLst>
                    <a:ext uri="{FF2B5EF4-FFF2-40B4-BE49-F238E27FC236}">
                      <a16:creationId xmlns:a16="http://schemas.microsoft.com/office/drawing/2014/main" id="{6A1BF8B8-FD2C-AB55-793C-EF0FCFC1F01E}"/>
                    </a:ext>
                  </a:extLst>
                </p:cNvPr>
                <p:cNvSpPr>
                  <a:spLocks noChangeShapeType="1"/>
                </p:cNvSpPr>
                <p:nvPr/>
              </p:nvSpPr>
              <p:spPr bwMode="auto">
                <a:xfrm>
                  <a:off x="1268" y="2213"/>
                  <a:ext cx="139" cy="1"/>
                </a:xfrm>
                <a:prstGeom prst="line">
                  <a:avLst/>
                </a:prstGeom>
                <a:noFill/>
                <a:ln w="11113">
                  <a:solidFill>
                    <a:srgbClr val="FF7C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38" name="Line 2946">
                  <a:extLst>
                    <a:ext uri="{FF2B5EF4-FFF2-40B4-BE49-F238E27FC236}">
                      <a16:creationId xmlns:a16="http://schemas.microsoft.com/office/drawing/2014/main" id="{333D0032-6FB2-BD27-3A35-A3286625EA9F}"/>
                    </a:ext>
                  </a:extLst>
                </p:cNvPr>
                <p:cNvSpPr>
                  <a:spLocks noChangeShapeType="1"/>
                </p:cNvSpPr>
                <p:nvPr/>
              </p:nvSpPr>
              <p:spPr bwMode="auto">
                <a:xfrm>
                  <a:off x="1268" y="2213"/>
                  <a:ext cx="139" cy="1"/>
                </a:xfrm>
                <a:prstGeom prst="line">
                  <a:avLst/>
                </a:prstGeom>
                <a:noFill/>
                <a:ln w="11113">
                  <a:solidFill>
                    <a:srgbClr val="FF7C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39" name="Line 2947">
                  <a:extLst>
                    <a:ext uri="{FF2B5EF4-FFF2-40B4-BE49-F238E27FC236}">
                      <a16:creationId xmlns:a16="http://schemas.microsoft.com/office/drawing/2014/main" id="{4D131410-2C0D-AF1C-F608-1BE8C905014E}"/>
                    </a:ext>
                  </a:extLst>
                </p:cNvPr>
                <p:cNvSpPr>
                  <a:spLocks noChangeShapeType="1"/>
                </p:cNvSpPr>
                <p:nvPr/>
              </p:nvSpPr>
              <p:spPr bwMode="auto">
                <a:xfrm>
                  <a:off x="1268" y="2213"/>
                  <a:ext cx="139" cy="1"/>
                </a:xfrm>
                <a:prstGeom prst="line">
                  <a:avLst/>
                </a:prstGeom>
                <a:noFill/>
                <a:ln w="11113">
                  <a:solidFill>
                    <a:srgbClr val="FF7D2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40" name="Line 2948">
                  <a:extLst>
                    <a:ext uri="{FF2B5EF4-FFF2-40B4-BE49-F238E27FC236}">
                      <a16:creationId xmlns:a16="http://schemas.microsoft.com/office/drawing/2014/main" id="{1DE1B6F2-FFB8-F91C-B2D1-47D22048D40A}"/>
                    </a:ext>
                  </a:extLst>
                </p:cNvPr>
                <p:cNvSpPr>
                  <a:spLocks noChangeShapeType="1"/>
                </p:cNvSpPr>
                <p:nvPr/>
              </p:nvSpPr>
              <p:spPr bwMode="auto">
                <a:xfrm>
                  <a:off x="1268" y="2205"/>
                  <a:ext cx="139" cy="1"/>
                </a:xfrm>
                <a:prstGeom prst="line">
                  <a:avLst/>
                </a:prstGeom>
                <a:noFill/>
                <a:ln w="11113">
                  <a:solidFill>
                    <a:srgbClr val="FF7E2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41" name="Line 2949">
                  <a:extLst>
                    <a:ext uri="{FF2B5EF4-FFF2-40B4-BE49-F238E27FC236}">
                      <a16:creationId xmlns:a16="http://schemas.microsoft.com/office/drawing/2014/main" id="{26A964DB-B281-AB9A-6976-09ECE1D4DBD9}"/>
                    </a:ext>
                  </a:extLst>
                </p:cNvPr>
                <p:cNvSpPr>
                  <a:spLocks noChangeShapeType="1"/>
                </p:cNvSpPr>
                <p:nvPr/>
              </p:nvSpPr>
              <p:spPr bwMode="auto">
                <a:xfrm>
                  <a:off x="1268" y="2205"/>
                  <a:ext cx="139" cy="1"/>
                </a:xfrm>
                <a:prstGeom prst="line">
                  <a:avLst/>
                </a:prstGeom>
                <a:noFill/>
                <a:ln w="11113">
                  <a:solidFill>
                    <a:srgbClr val="FF7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42" name="Line 2950">
                  <a:extLst>
                    <a:ext uri="{FF2B5EF4-FFF2-40B4-BE49-F238E27FC236}">
                      <a16:creationId xmlns:a16="http://schemas.microsoft.com/office/drawing/2014/main" id="{CE8B9CB2-3FF1-056D-0075-3A2218E244CB}"/>
                    </a:ext>
                  </a:extLst>
                </p:cNvPr>
                <p:cNvSpPr>
                  <a:spLocks noChangeShapeType="1"/>
                </p:cNvSpPr>
                <p:nvPr/>
              </p:nvSpPr>
              <p:spPr bwMode="auto">
                <a:xfrm>
                  <a:off x="1268" y="2205"/>
                  <a:ext cx="139" cy="1"/>
                </a:xfrm>
                <a:prstGeom prst="line">
                  <a:avLst/>
                </a:prstGeom>
                <a:noFill/>
                <a:ln w="11113">
                  <a:solidFill>
                    <a:srgbClr val="FF80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43" name="Line 2951">
                  <a:extLst>
                    <a:ext uri="{FF2B5EF4-FFF2-40B4-BE49-F238E27FC236}">
                      <a16:creationId xmlns:a16="http://schemas.microsoft.com/office/drawing/2014/main" id="{469C74B9-C0EF-8186-CE97-C6FBA08E6985}"/>
                    </a:ext>
                  </a:extLst>
                </p:cNvPr>
                <p:cNvSpPr>
                  <a:spLocks noChangeShapeType="1"/>
                </p:cNvSpPr>
                <p:nvPr/>
              </p:nvSpPr>
              <p:spPr bwMode="auto">
                <a:xfrm>
                  <a:off x="1268" y="2197"/>
                  <a:ext cx="139" cy="1"/>
                </a:xfrm>
                <a:prstGeom prst="line">
                  <a:avLst/>
                </a:prstGeom>
                <a:noFill/>
                <a:ln w="11113">
                  <a:solidFill>
                    <a:srgbClr val="FF80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44" name="Line 2952">
                  <a:extLst>
                    <a:ext uri="{FF2B5EF4-FFF2-40B4-BE49-F238E27FC236}">
                      <a16:creationId xmlns:a16="http://schemas.microsoft.com/office/drawing/2014/main" id="{81F1CE10-E180-AD53-1C48-8E581F38C8F7}"/>
                    </a:ext>
                  </a:extLst>
                </p:cNvPr>
                <p:cNvSpPr>
                  <a:spLocks noChangeShapeType="1"/>
                </p:cNvSpPr>
                <p:nvPr/>
              </p:nvSpPr>
              <p:spPr bwMode="auto">
                <a:xfrm>
                  <a:off x="1268" y="2197"/>
                  <a:ext cx="139" cy="1"/>
                </a:xfrm>
                <a:prstGeom prst="line">
                  <a:avLst/>
                </a:prstGeom>
                <a:noFill/>
                <a:ln w="11113">
                  <a:solidFill>
                    <a:srgbClr val="FF81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45" name="Line 2953">
                  <a:extLst>
                    <a:ext uri="{FF2B5EF4-FFF2-40B4-BE49-F238E27FC236}">
                      <a16:creationId xmlns:a16="http://schemas.microsoft.com/office/drawing/2014/main" id="{6A95DD5E-F482-2456-22F7-37CDEDA48CD7}"/>
                    </a:ext>
                  </a:extLst>
                </p:cNvPr>
                <p:cNvSpPr>
                  <a:spLocks noChangeShapeType="1"/>
                </p:cNvSpPr>
                <p:nvPr/>
              </p:nvSpPr>
              <p:spPr bwMode="auto">
                <a:xfrm>
                  <a:off x="1268" y="2197"/>
                  <a:ext cx="139" cy="1"/>
                </a:xfrm>
                <a:prstGeom prst="line">
                  <a:avLst/>
                </a:prstGeom>
                <a:noFill/>
                <a:ln w="11113">
                  <a:solidFill>
                    <a:srgbClr val="FF822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46" name="Line 2954">
                  <a:extLst>
                    <a:ext uri="{FF2B5EF4-FFF2-40B4-BE49-F238E27FC236}">
                      <a16:creationId xmlns:a16="http://schemas.microsoft.com/office/drawing/2014/main" id="{49C1BB20-DB8A-8161-9911-B91D8B93A683}"/>
                    </a:ext>
                  </a:extLst>
                </p:cNvPr>
                <p:cNvSpPr>
                  <a:spLocks noChangeShapeType="1"/>
                </p:cNvSpPr>
                <p:nvPr/>
              </p:nvSpPr>
              <p:spPr bwMode="auto">
                <a:xfrm>
                  <a:off x="1268" y="2189"/>
                  <a:ext cx="139" cy="1"/>
                </a:xfrm>
                <a:prstGeom prst="line">
                  <a:avLst/>
                </a:prstGeom>
                <a:noFill/>
                <a:ln w="11113">
                  <a:solidFill>
                    <a:srgbClr val="FF833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47" name="Line 2955">
                  <a:extLst>
                    <a:ext uri="{FF2B5EF4-FFF2-40B4-BE49-F238E27FC236}">
                      <a16:creationId xmlns:a16="http://schemas.microsoft.com/office/drawing/2014/main" id="{0F36023C-4A38-E342-29F0-920448E10CE4}"/>
                    </a:ext>
                  </a:extLst>
                </p:cNvPr>
                <p:cNvSpPr>
                  <a:spLocks noChangeShapeType="1"/>
                </p:cNvSpPr>
                <p:nvPr/>
              </p:nvSpPr>
              <p:spPr bwMode="auto">
                <a:xfrm>
                  <a:off x="1268" y="2189"/>
                  <a:ext cx="139" cy="1"/>
                </a:xfrm>
                <a:prstGeom prst="line">
                  <a:avLst/>
                </a:prstGeom>
                <a:noFill/>
                <a:ln w="11113">
                  <a:solidFill>
                    <a:srgbClr val="FF843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48" name="Line 2956">
                  <a:extLst>
                    <a:ext uri="{FF2B5EF4-FFF2-40B4-BE49-F238E27FC236}">
                      <a16:creationId xmlns:a16="http://schemas.microsoft.com/office/drawing/2014/main" id="{4331FD34-177C-BCE2-B177-719924852EDE}"/>
                    </a:ext>
                  </a:extLst>
                </p:cNvPr>
                <p:cNvSpPr>
                  <a:spLocks noChangeShapeType="1"/>
                </p:cNvSpPr>
                <p:nvPr/>
              </p:nvSpPr>
              <p:spPr bwMode="auto">
                <a:xfrm>
                  <a:off x="1268" y="2189"/>
                  <a:ext cx="139" cy="1"/>
                </a:xfrm>
                <a:prstGeom prst="line">
                  <a:avLst/>
                </a:prstGeom>
                <a:noFill/>
                <a:ln w="11113">
                  <a:solidFill>
                    <a:srgbClr val="FF853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49" name="Line 2957">
                  <a:extLst>
                    <a:ext uri="{FF2B5EF4-FFF2-40B4-BE49-F238E27FC236}">
                      <a16:creationId xmlns:a16="http://schemas.microsoft.com/office/drawing/2014/main" id="{4D5F537F-5C5A-B8F6-60B7-C6AFBE3DB8CA}"/>
                    </a:ext>
                  </a:extLst>
                </p:cNvPr>
                <p:cNvSpPr>
                  <a:spLocks noChangeShapeType="1"/>
                </p:cNvSpPr>
                <p:nvPr/>
              </p:nvSpPr>
              <p:spPr bwMode="auto">
                <a:xfrm>
                  <a:off x="1268" y="2181"/>
                  <a:ext cx="139" cy="1"/>
                </a:xfrm>
                <a:prstGeom prst="line">
                  <a:avLst/>
                </a:prstGeom>
                <a:noFill/>
                <a:ln w="11113">
                  <a:solidFill>
                    <a:srgbClr val="FF863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50" name="Line 2958">
                  <a:extLst>
                    <a:ext uri="{FF2B5EF4-FFF2-40B4-BE49-F238E27FC236}">
                      <a16:creationId xmlns:a16="http://schemas.microsoft.com/office/drawing/2014/main" id="{97BB9B00-BB20-C22E-FD7D-A72A8E755772}"/>
                    </a:ext>
                  </a:extLst>
                </p:cNvPr>
                <p:cNvSpPr>
                  <a:spLocks noChangeShapeType="1"/>
                </p:cNvSpPr>
                <p:nvPr/>
              </p:nvSpPr>
              <p:spPr bwMode="auto">
                <a:xfrm>
                  <a:off x="1268" y="2181"/>
                  <a:ext cx="139" cy="1"/>
                </a:xfrm>
                <a:prstGeom prst="line">
                  <a:avLst/>
                </a:prstGeom>
                <a:noFill/>
                <a:ln w="11113">
                  <a:solidFill>
                    <a:srgbClr val="FF873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51" name="Line 2959">
                  <a:extLst>
                    <a:ext uri="{FF2B5EF4-FFF2-40B4-BE49-F238E27FC236}">
                      <a16:creationId xmlns:a16="http://schemas.microsoft.com/office/drawing/2014/main" id="{5B03F378-7735-3812-5B4E-A59D07B2BEAE}"/>
                    </a:ext>
                  </a:extLst>
                </p:cNvPr>
                <p:cNvSpPr>
                  <a:spLocks noChangeShapeType="1"/>
                </p:cNvSpPr>
                <p:nvPr/>
              </p:nvSpPr>
              <p:spPr bwMode="auto">
                <a:xfrm>
                  <a:off x="1268" y="2181"/>
                  <a:ext cx="139" cy="1"/>
                </a:xfrm>
                <a:prstGeom prst="line">
                  <a:avLst/>
                </a:prstGeom>
                <a:noFill/>
                <a:ln w="11113">
                  <a:solidFill>
                    <a:srgbClr val="FF883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52" name="Line 2960">
                  <a:extLst>
                    <a:ext uri="{FF2B5EF4-FFF2-40B4-BE49-F238E27FC236}">
                      <a16:creationId xmlns:a16="http://schemas.microsoft.com/office/drawing/2014/main" id="{5F7CB630-E7F5-51FC-C5F7-01FF256890A6}"/>
                    </a:ext>
                  </a:extLst>
                </p:cNvPr>
                <p:cNvSpPr>
                  <a:spLocks noChangeShapeType="1"/>
                </p:cNvSpPr>
                <p:nvPr/>
              </p:nvSpPr>
              <p:spPr bwMode="auto">
                <a:xfrm>
                  <a:off x="1268" y="2181"/>
                  <a:ext cx="139" cy="1"/>
                </a:xfrm>
                <a:prstGeom prst="line">
                  <a:avLst/>
                </a:prstGeom>
                <a:noFill/>
                <a:ln w="11113">
                  <a:solidFill>
                    <a:srgbClr val="FF893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53" name="Line 2961">
                  <a:extLst>
                    <a:ext uri="{FF2B5EF4-FFF2-40B4-BE49-F238E27FC236}">
                      <a16:creationId xmlns:a16="http://schemas.microsoft.com/office/drawing/2014/main" id="{708F6123-4599-71C1-B0F6-D0ED543C0C91}"/>
                    </a:ext>
                  </a:extLst>
                </p:cNvPr>
                <p:cNvSpPr>
                  <a:spLocks noChangeShapeType="1"/>
                </p:cNvSpPr>
                <p:nvPr/>
              </p:nvSpPr>
              <p:spPr bwMode="auto">
                <a:xfrm>
                  <a:off x="1268" y="2173"/>
                  <a:ext cx="139" cy="1"/>
                </a:xfrm>
                <a:prstGeom prst="line">
                  <a:avLst/>
                </a:prstGeom>
                <a:noFill/>
                <a:ln w="11113">
                  <a:solidFill>
                    <a:srgbClr val="FF8A3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54" name="Line 2962">
                  <a:extLst>
                    <a:ext uri="{FF2B5EF4-FFF2-40B4-BE49-F238E27FC236}">
                      <a16:creationId xmlns:a16="http://schemas.microsoft.com/office/drawing/2014/main" id="{7638BFDE-8558-76E9-4DC7-1DF513CCF27E}"/>
                    </a:ext>
                  </a:extLst>
                </p:cNvPr>
                <p:cNvSpPr>
                  <a:spLocks noChangeShapeType="1"/>
                </p:cNvSpPr>
                <p:nvPr/>
              </p:nvSpPr>
              <p:spPr bwMode="auto">
                <a:xfrm>
                  <a:off x="1268" y="2173"/>
                  <a:ext cx="139" cy="1"/>
                </a:xfrm>
                <a:prstGeom prst="line">
                  <a:avLst/>
                </a:prstGeom>
                <a:noFill/>
                <a:ln w="11113">
                  <a:solidFill>
                    <a:srgbClr val="FF8B3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55" name="Line 2963">
                  <a:extLst>
                    <a:ext uri="{FF2B5EF4-FFF2-40B4-BE49-F238E27FC236}">
                      <a16:creationId xmlns:a16="http://schemas.microsoft.com/office/drawing/2014/main" id="{EE491D6D-DA36-DC7C-C65C-6331AA4CA1D7}"/>
                    </a:ext>
                  </a:extLst>
                </p:cNvPr>
                <p:cNvSpPr>
                  <a:spLocks noChangeShapeType="1"/>
                </p:cNvSpPr>
                <p:nvPr/>
              </p:nvSpPr>
              <p:spPr bwMode="auto">
                <a:xfrm>
                  <a:off x="1268" y="2173"/>
                  <a:ext cx="139" cy="1"/>
                </a:xfrm>
                <a:prstGeom prst="line">
                  <a:avLst/>
                </a:prstGeom>
                <a:noFill/>
                <a:ln w="11113">
                  <a:solidFill>
                    <a:srgbClr val="FF8C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56" name="Line 2964">
                  <a:extLst>
                    <a:ext uri="{FF2B5EF4-FFF2-40B4-BE49-F238E27FC236}">
                      <a16:creationId xmlns:a16="http://schemas.microsoft.com/office/drawing/2014/main" id="{9B6975FE-032B-D558-FE69-E07F8A4BD4B3}"/>
                    </a:ext>
                  </a:extLst>
                </p:cNvPr>
                <p:cNvSpPr>
                  <a:spLocks noChangeShapeType="1"/>
                </p:cNvSpPr>
                <p:nvPr/>
              </p:nvSpPr>
              <p:spPr bwMode="auto">
                <a:xfrm>
                  <a:off x="1268" y="2165"/>
                  <a:ext cx="139" cy="1"/>
                </a:xfrm>
                <a:prstGeom prst="line">
                  <a:avLst/>
                </a:prstGeom>
                <a:noFill/>
                <a:ln w="11113">
                  <a:solidFill>
                    <a:srgbClr val="FF8D4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57" name="Line 2965">
                  <a:extLst>
                    <a:ext uri="{FF2B5EF4-FFF2-40B4-BE49-F238E27FC236}">
                      <a16:creationId xmlns:a16="http://schemas.microsoft.com/office/drawing/2014/main" id="{673A3E7E-7105-9CA2-2A88-1BDA7ACF7CB6}"/>
                    </a:ext>
                  </a:extLst>
                </p:cNvPr>
                <p:cNvSpPr>
                  <a:spLocks noChangeShapeType="1"/>
                </p:cNvSpPr>
                <p:nvPr/>
              </p:nvSpPr>
              <p:spPr bwMode="auto">
                <a:xfrm>
                  <a:off x="1268" y="2165"/>
                  <a:ext cx="139" cy="1"/>
                </a:xfrm>
                <a:prstGeom prst="line">
                  <a:avLst/>
                </a:prstGeom>
                <a:noFill/>
                <a:ln w="11113">
                  <a:solidFill>
                    <a:srgbClr val="F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58" name="Line 2966">
                  <a:extLst>
                    <a:ext uri="{FF2B5EF4-FFF2-40B4-BE49-F238E27FC236}">
                      <a16:creationId xmlns:a16="http://schemas.microsoft.com/office/drawing/2014/main" id="{E81F914E-B6A2-CDD5-724F-1ABE3BC4AA07}"/>
                    </a:ext>
                  </a:extLst>
                </p:cNvPr>
                <p:cNvSpPr>
                  <a:spLocks noChangeShapeType="1"/>
                </p:cNvSpPr>
                <p:nvPr/>
              </p:nvSpPr>
              <p:spPr bwMode="auto">
                <a:xfrm>
                  <a:off x="1268" y="2165"/>
                  <a:ext cx="139" cy="1"/>
                </a:xfrm>
                <a:prstGeom prst="line">
                  <a:avLst/>
                </a:prstGeom>
                <a:noFill/>
                <a:ln w="11113">
                  <a:solidFill>
                    <a:srgbClr val="FF8F4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59" name="Line 2967">
                  <a:extLst>
                    <a:ext uri="{FF2B5EF4-FFF2-40B4-BE49-F238E27FC236}">
                      <a16:creationId xmlns:a16="http://schemas.microsoft.com/office/drawing/2014/main" id="{319E51CD-196B-E58E-8518-B9B45014E076}"/>
                    </a:ext>
                  </a:extLst>
                </p:cNvPr>
                <p:cNvSpPr>
                  <a:spLocks noChangeShapeType="1"/>
                </p:cNvSpPr>
                <p:nvPr/>
              </p:nvSpPr>
              <p:spPr bwMode="auto">
                <a:xfrm>
                  <a:off x="1268" y="2157"/>
                  <a:ext cx="139" cy="1"/>
                </a:xfrm>
                <a:prstGeom prst="line">
                  <a:avLst/>
                </a:prstGeom>
                <a:noFill/>
                <a:ln w="11113">
                  <a:solidFill>
                    <a:srgbClr val="FF904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60" name="Line 2968">
                  <a:extLst>
                    <a:ext uri="{FF2B5EF4-FFF2-40B4-BE49-F238E27FC236}">
                      <a16:creationId xmlns:a16="http://schemas.microsoft.com/office/drawing/2014/main" id="{9950A5E8-B762-1F03-C075-B8A163E40492}"/>
                    </a:ext>
                  </a:extLst>
                </p:cNvPr>
                <p:cNvSpPr>
                  <a:spLocks noChangeShapeType="1"/>
                </p:cNvSpPr>
                <p:nvPr/>
              </p:nvSpPr>
              <p:spPr bwMode="auto">
                <a:xfrm>
                  <a:off x="1268" y="2157"/>
                  <a:ext cx="139" cy="1"/>
                </a:xfrm>
                <a:prstGeom prst="line">
                  <a:avLst/>
                </a:prstGeom>
                <a:noFill/>
                <a:ln w="11113">
                  <a:solidFill>
                    <a:srgbClr val="FF914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61" name="Line 2969">
                  <a:extLst>
                    <a:ext uri="{FF2B5EF4-FFF2-40B4-BE49-F238E27FC236}">
                      <a16:creationId xmlns:a16="http://schemas.microsoft.com/office/drawing/2014/main" id="{5D78391B-6C8F-1ED4-040A-B90B497F4346}"/>
                    </a:ext>
                  </a:extLst>
                </p:cNvPr>
                <p:cNvSpPr>
                  <a:spLocks noChangeShapeType="1"/>
                </p:cNvSpPr>
                <p:nvPr/>
              </p:nvSpPr>
              <p:spPr bwMode="auto">
                <a:xfrm>
                  <a:off x="1268" y="2157"/>
                  <a:ext cx="139" cy="1"/>
                </a:xfrm>
                <a:prstGeom prst="line">
                  <a:avLst/>
                </a:prstGeom>
                <a:noFill/>
                <a:ln w="11113">
                  <a:solidFill>
                    <a:srgbClr val="FF924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62" name="Line 2970">
                  <a:extLst>
                    <a:ext uri="{FF2B5EF4-FFF2-40B4-BE49-F238E27FC236}">
                      <a16:creationId xmlns:a16="http://schemas.microsoft.com/office/drawing/2014/main" id="{AEA91ACC-A999-4A44-D542-419F0D247627}"/>
                    </a:ext>
                  </a:extLst>
                </p:cNvPr>
                <p:cNvSpPr>
                  <a:spLocks noChangeShapeType="1"/>
                </p:cNvSpPr>
                <p:nvPr/>
              </p:nvSpPr>
              <p:spPr bwMode="auto">
                <a:xfrm>
                  <a:off x="1268" y="2149"/>
                  <a:ext cx="139" cy="1"/>
                </a:xfrm>
                <a:prstGeom prst="line">
                  <a:avLst/>
                </a:prstGeom>
                <a:noFill/>
                <a:ln w="11113">
                  <a:solidFill>
                    <a:srgbClr val="FF934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63" name="Line 2971">
                  <a:extLst>
                    <a:ext uri="{FF2B5EF4-FFF2-40B4-BE49-F238E27FC236}">
                      <a16:creationId xmlns:a16="http://schemas.microsoft.com/office/drawing/2014/main" id="{8D55321C-0AD8-A6B5-4354-A58E388053F1}"/>
                    </a:ext>
                  </a:extLst>
                </p:cNvPr>
                <p:cNvSpPr>
                  <a:spLocks noChangeShapeType="1"/>
                </p:cNvSpPr>
                <p:nvPr/>
              </p:nvSpPr>
              <p:spPr bwMode="auto">
                <a:xfrm>
                  <a:off x="1268" y="2149"/>
                  <a:ext cx="139" cy="1"/>
                </a:xfrm>
                <a:prstGeom prst="line">
                  <a:avLst/>
                </a:prstGeom>
                <a:noFill/>
                <a:ln w="11113">
                  <a:solidFill>
                    <a:srgbClr val="FF94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64" name="Line 2972">
                  <a:extLst>
                    <a:ext uri="{FF2B5EF4-FFF2-40B4-BE49-F238E27FC236}">
                      <a16:creationId xmlns:a16="http://schemas.microsoft.com/office/drawing/2014/main" id="{61CADC23-B90C-D3D8-86CF-5FCF336605AD}"/>
                    </a:ext>
                  </a:extLst>
                </p:cNvPr>
                <p:cNvSpPr>
                  <a:spLocks noChangeShapeType="1"/>
                </p:cNvSpPr>
                <p:nvPr/>
              </p:nvSpPr>
              <p:spPr bwMode="auto">
                <a:xfrm>
                  <a:off x="1268" y="2149"/>
                  <a:ext cx="139" cy="1"/>
                </a:xfrm>
                <a:prstGeom prst="line">
                  <a:avLst/>
                </a:prstGeom>
                <a:noFill/>
                <a:ln w="11113">
                  <a:solidFill>
                    <a:srgbClr val="FF954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65" name="Line 2973">
                  <a:extLst>
                    <a:ext uri="{FF2B5EF4-FFF2-40B4-BE49-F238E27FC236}">
                      <a16:creationId xmlns:a16="http://schemas.microsoft.com/office/drawing/2014/main" id="{C77037BB-6751-505D-ABC6-CD6941BE2C21}"/>
                    </a:ext>
                  </a:extLst>
                </p:cNvPr>
                <p:cNvSpPr>
                  <a:spLocks noChangeShapeType="1"/>
                </p:cNvSpPr>
                <p:nvPr/>
              </p:nvSpPr>
              <p:spPr bwMode="auto">
                <a:xfrm>
                  <a:off x="1268" y="2141"/>
                  <a:ext cx="139" cy="1"/>
                </a:xfrm>
                <a:prstGeom prst="line">
                  <a:avLst/>
                </a:prstGeom>
                <a:noFill/>
                <a:ln w="11113">
                  <a:solidFill>
                    <a:srgbClr val="FF96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66" name="Line 2974">
                  <a:extLst>
                    <a:ext uri="{FF2B5EF4-FFF2-40B4-BE49-F238E27FC236}">
                      <a16:creationId xmlns:a16="http://schemas.microsoft.com/office/drawing/2014/main" id="{3F5E0C3F-A8CE-5565-95BF-0E37EE3BCA1D}"/>
                    </a:ext>
                  </a:extLst>
                </p:cNvPr>
                <p:cNvSpPr>
                  <a:spLocks noChangeShapeType="1"/>
                </p:cNvSpPr>
                <p:nvPr/>
              </p:nvSpPr>
              <p:spPr bwMode="auto">
                <a:xfrm>
                  <a:off x="1268" y="2141"/>
                  <a:ext cx="139" cy="1"/>
                </a:xfrm>
                <a:prstGeom prst="line">
                  <a:avLst/>
                </a:prstGeom>
                <a:noFill/>
                <a:ln w="11113">
                  <a:solidFill>
                    <a:srgbClr val="FF975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67" name="Line 2975">
                  <a:extLst>
                    <a:ext uri="{FF2B5EF4-FFF2-40B4-BE49-F238E27FC236}">
                      <a16:creationId xmlns:a16="http://schemas.microsoft.com/office/drawing/2014/main" id="{B478EF74-3300-B295-75A8-87DAD4740C60}"/>
                    </a:ext>
                  </a:extLst>
                </p:cNvPr>
                <p:cNvSpPr>
                  <a:spLocks noChangeShapeType="1"/>
                </p:cNvSpPr>
                <p:nvPr/>
              </p:nvSpPr>
              <p:spPr bwMode="auto">
                <a:xfrm>
                  <a:off x="1268" y="2141"/>
                  <a:ext cx="139" cy="1"/>
                </a:xfrm>
                <a:prstGeom prst="line">
                  <a:avLst/>
                </a:prstGeom>
                <a:noFill/>
                <a:ln w="11113">
                  <a:solidFill>
                    <a:srgbClr val="FF985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68" name="Line 2976">
                  <a:extLst>
                    <a:ext uri="{FF2B5EF4-FFF2-40B4-BE49-F238E27FC236}">
                      <a16:creationId xmlns:a16="http://schemas.microsoft.com/office/drawing/2014/main" id="{698F1E48-C2AA-991C-EC13-CCF877C9FDAB}"/>
                    </a:ext>
                  </a:extLst>
                </p:cNvPr>
                <p:cNvSpPr>
                  <a:spLocks noChangeShapeType="1"/>
                </p:cNvSpPr>
                <p:nvPr/>
              </p:nvSpPr>
              <p:spPr bwMode="auto">
                <a:xfrm>
                  <a:off x="1268" y="2141"/>
                  <a:ext cx="139" cy="1"/>
                </a:xfrm>
                <a:prstGeom prst="line">
                  <a:avLst/>
                </a:prstGeom>
                <a:noFill/>
                <a:ln w="11113">
                  <a:solidFill>
                    <a:srgbClr val="FF9A5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69" name="Line 2977">
                  <a:extLst>
                    <a:ext uri="{FF2B5EF4-FFF2-40B4-BE49-F238E27FC236}">
                      <a16:creationId xmlns:a16="http://schemas.microsoft.com/office/drawing/2014/main" id="{900C3FDF-7924-2D0A-2772-E79EE11A37D7}"/>
                    </a:ext>
                  </a:extLst>
                </p:cNvPr>
                <p:cNvSpPr>
                  <a:spLocks noChangeShapeType="1"/>
                </p:cNvSpPr>
                <p:nvPr/>
              </p:nvSpPr>
              <p:spPr bwMode="auto">
                <a:xfrm>
                  <a:off x="1268" y="2133"/>
                  <a:ext cx="139" cy="1"/>
                </a:xfrm>
                <a:prstGeom prst="line">
                  <a:avLst/>
                </a:prstGeom>
                <a:noFill/>
                <a:ln w="11113">
                  <a:solidFill>
                    <a:srgbClr val="FF9B5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70" name="Line 2978">
                  <a:extLst>
                    <a:ext uri="{FF2B5EF4-FFF2-40B4-BE49-F238E27FC236}">
                      <a16:creationId xmlns:a16="http://schemas.microsoft.com/office/drawing/2014/main" id="{5DD58474-1930-1518-B413-CD534E86B56A}"/>
                    </a:ext>
                  </a:extLst>
                </p:cNvPr>
                <p:cNvSpPr>
                  <a:spLocks noChangeShapeType="1"/>
                </p:cNvSpPr>
                <p:nvPr/>
              </p:nvSpPr>
              <p:spPr bwMode="auto">
                <a:xfrm>
                  <a:off x="1268" y="2133"/>
                  <a:ext cx="139" cy="1"/>
                </a:xfrm>
                <a:prstGeom prst="line">
                  <a:avLst/>
                </a:prstGeom>
                <a:noFill/>
                <a:ln w="11113">
                  <a:solidFill>
                    <a:srgbClr val="FF9C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71" name="Line 2979">
                  <a:extLst>
                    <a:ext uri="{FF2B5EF4-FFF2-40B4-BE49-F238E27FC236}">
                      <a16:creationId xmlns:a16="http://schemas.microsoft.com/office/drawing/2014/main" id="{0A9D3485-58D5-A305-BD26-4B651F4B2D3F}"/>
                    </a:ext>
                  </a:extLst>
                </p:cNvPr>
                <p:cNvSpPr>
                  <a:spLocks noChangeShapeType="1"/>
                </p:cNvSpPr>
                <p:nvPr/>
              </p:nvSpPr>
              <p:spPr bwMode="auto">
                <a:xfrm>
                  <a:off x="1268" y="2133"/>
                  <a:ext cx="139" cy="1"/>
                </a:xfrm>
                <a:prstGeom prst="line">
                  <a:avLst/>
                </a:prstGeom>
                <a:noFill/>
                <a:ln w="11113">
                  <a:solidFill>
                    <a:srgbClr val="FF9D5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337" name="Group 2980">
                <a:extLst>
                  <a:ext uri="{FF2B5EF4-FFF2-40B4-BE49-F238E27FC236}">
                    <a16:creationId xmlns:a16="http://schemas.microsoft.com/office/drawing/2014/main" id="{EAF7EB76-832D-92F9-6F66-CF46A0E03E27}"/>
                  </a:ext>
                </a:extLst>
              </p:cNvPr>
              <p:cNvGrpSpPr>
                <a:grpSpLocks/>
              </p:cNvGrpSpPr>
              <p:nvPr/>
            </p:nvGrpSpPr>
            <p:grpSpPr bwMode="auto">
              <a:xfrm>
                <a:off x="1268" y="1989"/>
                <a:ext cx="272" cy="368"/>
                <a:chOff x="1268" y="1989"/>
                <a:chExt cx="272" cy="368"/>
              </a:xfrm>
            </p:grpSpPr>
            <p:sp>
              <p:nvSpPr>
                <p:cNvPr id="17272" name="Line 2981">
                  <a:extLst>
                    <a:ext uri="{FF2B5EF4-FFF2-40B4-BE49-F238E27FC236}">
                      <a16:creationId xmlns:a16="http://schemas.microsoft.com/office/drawing/2014/main" id="{2DE0AB0F-06B1-4BDA-B8E5-E8AB892E58B7}"/>
                    </a:ext>
                  </a:extLst>
                </p:cNvPr>
                <p:cNvSpPr>
                  <a:spLocks noChangeShapeType="1"/>
                </p:cNvSpPr>
                <p:nvPr/>
              </p:nvSpPr>
              <p:spPr bwMode="auto">
                <a:xfrm>
                  <a:off x="1268" y="2125"/>
                  <a:ext cx="139" cy="1"/>
                </a:xfrm>
                <a:prstGeom prst="line">
                  <a:avLst/>
                </a:prstGeom>
                <a:noFill/>
                <a:ln w="11113">
                  <a:solidFill>
                    <a:srgbClr val="FF9E5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3" name="Line 2982">
                  <a:extLst>
                    <a:ext uri="{FF2B5EF4-FFF2-40B4-BE49-F238E27FC236}">
                      <a16:creationId xmlns:a16="http://schemas.microsoft.com/office/drawing/2014/main" id="{3D97D684-B3DF-20E6-BDF4-0B18D43C2C42}"/>
                    </a:ext>
                  </a:extLst>
                </p:cNvPr>
                <p:cNvSpPr>
                  <a:spLocks noChangeShapeType="1"/>
                </p:cNvSpPr>
                <p:nvPr/>
              </p:nvSpPr>
              <p:spPr bwMode="auto">
                <a:xfrm>
                  <a:off x="1268" y="2125"/>
                  <a:ext cx="139" cy="1"/>
                </a:xfrm>
                <a:prstGeom prst="line">
                  <a:avLst/>
                </a:prstGeom>
                <a:noFill/>
                <a:ln w="11113">
                  <a:solidFill>
                    <a:srgbClr val="FFA16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4" name="Line 2983">
                  <a:extLst>
                    <a:ext uri="{FF2B5EF4-FFF2-40B4-BE49-F238E27FC236}">
                      <a16:creationId xmlns:a16="http://schemas.microsoft.com/office/drawing/2014/main" id="{41128F02-26BD-AC88-161C-E4D03CAC84E2}"/>
                    </a:ext>
                  </a:extLst>
                </p:cNvPr>
                <p:cNvSpPr>
                  <a:spLocks noChangeShapeType="1"/>
                </p:cNvSpPr>
                <p:nvPr/>
              </p:nvSpPr>
              <p:spPr bwMode="auto">
                <a:xfrm>
                  <a:off x="1268" y="2125"/>
                  <a:ext cx="139" cy="1"/>
                </a:xfrm>
                <a:prstGeom prst="line">
                  <a:avLst/>
                </a:prstGeom>
                <a:noFill/>
                <a:ln w="11113">
                  <a:solidFill>
                    <a:srgbClr val="FFA26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5" name="Line 2984">
                  <a:extLst>
                    <a:ext uri="{FF2B5EF4-FFF2-40B4-BE49-F238E27FC236}">
                      <a16:creationId xmlns:a16="http://schemas.microsoft.com/office/drawing/2014/main" id="{BBA50607-B025-7918-3C75-03BFA9B7FBB7}"/>
                    </a:ext>
                  </a:extLst>
                </p:cNvPr>
                <p:cNvSpPr>
                  <a:spLocks noChangeShapeType="1"/>
                </p:cNvSpPr>
                <p:nvPr/>
              </p:nvSpPr>
              <p:spPr bwMode="auto">
                <a:xfrm>
                  <a:off x="1268" y="2117"/>
                  <a:ext cx="139" cy="1"/>
                </a:xfrm>
                <a:prstGeom prst="line">
                  <a:avLst/>
                </a:prstGeom>
                <a:noFill/>
                <a:ln w="11113">
                  <a:solidFill>
                    <a:srgbClr val="FFA36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6" name="Line 2985">
                  <a:extLst>
                    <a:ext uri="{FF2B5EF4-FFF2-40B4-BE49-F238E27FC236}">
                      <a16:creationId xmlns:a16="http://schemas.microsoft.com/office/drawing/2014/main" id="{53079098-8FE1-BA51-E6F3-FDB0CD15CD03}"/>
                    </a:ext>
                  </a:extLst>
                </p:cNvPr>
                <p:cNvSpPr>
                  <a:spLocks noChangeShapeType="1"/>
                </p:cNvSpPr>
                <p:nvPr/>
              </p:nvSpPr>
              <p:spPr bwMode="auto">
                <a:xfrm>
                  <a:off x="1268" y="2117"/>
                  <a:ext cx="139" cy="1"/>
                </a:xfrm>
                <a:prstGeom prst="line">
                  <a:avLst/>
                </a:prstGeom>
                <a:noFill/>
                <a:ln w="11113">
                  <a:solidFill>
                    <a:srgbClr val="FFA4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7" name="Line 2986">
                  <a:extLst>
                    <a:ext uri="{FF2B5EF4-FFF2-40B4-BE49-F238E27FC236}">
                      <a16:creationId xmlns:a16="http://schemas.microsoft.com/office/drawing/2014/main" id="{313DD16D-FE68-B415-EB42-877B95577816}"/>
                    </a:ext>
                  </a:extLst>
                </p:cNvPr>
                <p:cNvSpPr>
                  <a:spLocks noChangeShapeType="1"/>
                </p:cNvSpPr>
                <p:nvPr/>
              </p:nvSpPr>
              <p:spPr bwMode="auto">
                <a:xfrm>
                  <a:off x="1268" y="2117"/>
                  <a:ext cx="139" cy="1"/>
                </a:xfrm>
                <a:prstGeom prst="line">
                  <a:avLst/>
                </a:prstGeom>
                <a:noFill/>
                <a:ln w="11113">
                  <a:solidFill>
                    <a:srgbClr val="FFA66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8" name="Line 2987">
                  <a:extLst>
                    <a:ext uri="{FF2B5EF4-FFF2-40B4-BE49-F238E27FC236}">
                      <a16:creationId xmlns:a16="http://schemas.microsoft.com/office/drawing/2014/main" id="{95EF1B1A-571B-0A37-E4A9-FC43ED47E2C9}"/>
                    </a:ext>
                  </a:extLst>
                </p:cNvPr>
                <p:cNvSpPr>
                  <a:spLocks noChangeShapeType="1"/>
                </p:cNvSpPr>
                <p:nvPr/>
              </p:nvSpPr>
              <p:spPr bwMode="auto">
                <a:xfrm>
                  <a:off x="1268" y="2109"/>
                  <a:ext cx="139" cy="1"/>
                </a:xfrm>
                <a:prstGeom prst="line">
                  <a:avLst/>
                </a:prstGeom>
                <a:noFill/>
                <a:ln w="11113">
                  <a:solidFill>
                    <a:srgbClr val="FFA76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9" name="Line 2988">
                  <a:extLst>
                    <a:ext uri="{FF2B5EF4-FFF2-40B4-BE49-F238E27FC236}">
                      <a16:creationId xmlns:a16="http://schemas.microsoft.com/office/drawing/2014/main" id="{42A011F8-777E-ACB9-08E2-0EB78A6857E3}"/>
                    </a:ext>
                  </a:extLst>
                </p:cNvPr>
                <p:cNvSpPr>
                  <a:spLocks noChangeShapeType="1"/>
                </p:cNvSpPr>
                <p:nvPr/>
              </p:nvSpPr>
              <p:spPr bwMode="auto">
                <a:xfrm>
                  <a:off x="1268" y="2109"/>
                  <a:ext cx="139" cy="1"/>
                </a:xfrm>
                <a:prstGeom prst="line">
                  <a:avLst/>
                </a:prstGeom>
                <a:noFill/>
                <a:ln w="11113">
                  <a:solidFill>
                    <a:srgbClr val="FFA86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0" name="Line 2989">
                  <a:extLst>
                    <a:ext uri="{FF2B5EF4-FFF2-40B4-BE49-F238E27FC236}">
                      <a16:creationId xmlns:a16="http://schemas.microsoft.com/office/drawing/2014/main" id="{F1260E37-1021-7617-18C8-C258448DCB8C}"/>
                    </a:ext>
                  </a:extLst>
                </p:cNvPr>
                <p:cNvSpPr>
                  <a:spLocks noChangeShapeType="1"/>
                </p:cNvSpPr>
                <p:nvPr/>
              </p:nvSpPr>
              <p:spPr bwMode="auto">
                <a:xfrm>
                  <a:off x="1268" y="2109"/>
                  <a:ext cx="139" cy="1"/>
                </a:xfrm>
                <a:prstGeom prst="line">
                  <a:avLst/>
                </a:prstGeom>
                <a:noFill/>
                <a:ln w="11113">
                  <a:solidFill>
                    <a:srgbClr val="FFAA7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1" name="Line 2990">
                  <a:extLst>
                    <a:ext uri="{FF2B5EF4-FFF2-40B4-BE49-F238E27FC236}">
                      <a16:creationId xmlns:a16="http://schemas.microsoft.com/office/drawing/2014/main" id="{3002222F-0710-9995-F7D8-5078C7DF2AB5}"/>
                    </a:ext>
                  </a:extLst>
                </p:cNvPr>
                <p:cNvSpPr>
                  <a:spLocks noChangeShapeType="1"/>
                </p:cNvSpPr>
                <p:nvPr/>
              </p:nvSpPr>
              <p:spPr bwMode="auto">
                <a:xfrm>
                  <a:off x="1268" y="2109"/>
                  <a:ext cx="139" cy="1"/>
                </a:xfrm>
                <a:prstGeom prst="line">
                  <a:avLst/>
                </a:prstGeom>
                <a:noFill/>
                <a:ln w="11113">
                  <a:solidFill>
                    <a:srgbClr val="FFAB7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2" name="Line 2991">
                  <a:extLst>
                    <a:ext uri="{FF2B5EF4-FFF2-40B4-BE49-F238E27FC236}">
                      <a16:creationId xmlns:a16="http://schemas.microsoft.com/office/drawing/2014/main" id="{E0F775A5-D923-B8E0-ADA1-ACD6EEF501A3}"/>
                    </a:ext>
                  </a:extLst>
                </p:cNvPr>
                <p:cNvSpPr>
                  <a:spLocks noChangeShapeType="1"/>
                </p:cNvSpPr>
                <p:nvPr/>
              </p:nvSpPr>
              <p:spPr bwMode="auto">
                <a:xfrm>
                  <a:off x="1268" y="2101"/>
                  <a:ext cx="139" cy="1"/>
                </a:xfrm>
                <a:prstGeom prst="line">
                  <a:avLst/>
                </a:prstGeom>
                <a:noFill/>
                <a:ln w="11113">
                  <a:solidFill>
                    <a:srgbClr val="FFAC7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3" name="Line 2992">
                  <a:extLst>
                    <a:ext uri="{FF2B5EF4-FFF2-40B4-BE49-F238E27FC236}">
                      <a16:creationId xmlns:a16="http://schemas.microsoft.com/office/drawing/2014/main" id="{219677C0-FB04-2218-008E-BB8AD32C9365}"/>
                    </a:ext>
                  </a:extLst>
                </p:cNvPr>
                <p:cNvSpPr>
                  <a:spLocks noChangeShapeType="1"/>
                </p:cNvSpPr>
                <p:nvPr/>
              </p:nvSpPr>
              <p:spPr bwMode="auto">
                <a:xfrm>
                  <a:off x="1268" y="2101"/>
                  <a:ext cx="139" cy="1"/>
                </a:xfrm>
                <a:prstGeom prst="line">
                  <a:avLst/>
                </a:prstGeom>
                <a:noFill/>
                <a:ln w="11113">
                  <a:solidFill>
                    <a:srgbClr val="FFAE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4" name="Line 2993">
                  <a:extLst>
                    <a:ext uri="{FF2B5EF4-FFF2-40B4-BE49-F238E27FC236}">
                      <a16:creationId xmlns:a16="http://schemas.microsoft.com/office/drawing/2014/main" id="{27FC17EC-FBCD-613A-9BF5-FAF56213206B}"/>
                    </a:ext>
                  </a:extLst>
                </p:cNvPr>
                <p:cNvSpPr>
                  <a:spLocks noChangeShapeType="1"/>
                </p:cNvSpPr>
                <p:nvPr/>
              </p:nvSpPr>
              <p:spPr bwMode="auto">
                <a:xfrm>
                  <a:off x="1268" y="2101"/>
                  <a:ext cx="139" cy="1"/>
                </a:xfrm>
                <a:prstGeom prst="line">
                  <a:avLst/>
                </a:prstGeom>
                <a:noFill/>
                <a:ln w="11113">
                  <a:solidFill>
                    <a:srgbClr val="FFAF7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5" name="Line 2994">
                  <a:extLst>
                    <a:ext uri="{FF2B5EF4-FFF2-40B4-BE49-F238E27FC236}">
                      <a16:creationId xmlns:a16="http://schemas.microsoft.com/office/drawing/2014/main" id="{5DCFC640-2001-BAA7-2C1A-09F79F39DDD3}"/>
                    </a:ext>
                  </a:extLst>
                </p:cNvPr>
                <p:cNvSpPr>
                  <a:spLocks noChangeShapeType="1"/>
                </p:cNvSpPr>
                <p:nvPr/>
              </p:nvSpPr>
              <p:spPr bwMode="auto">
                <a:xfrm>
                  <a:off x="1268" y="2093"/>
                  <a:ext cx="139" cy="1"/>
                </a:xfrm>
                <a:prstGeom prst="line">
                  <a:avLst/>
                </a:prstGeom>
                <a:noFill/>
                <a:ln w="11113">
                  <a:solidFill>
                    <a:srgbClr val="FFB07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6" name="Line 2995">
                  <a:extLst>
                    <a:ext uri="{FF2B5EF4-FFF2-40B4-BE49-F238E27FC236}">
                      <a16:creationId xmlns:a16="http://schemas.microsoft.com/office/drawing/2014/main" id="{1E5FC424-A213-B562-9435-2A9B530E0DAA}"/>
                    </a:ext>
                  </a:extLst>
                </p:cNvPr>
                <p:cNvSpPr>
                  <a:spLocks noChangeShapeType="1"/>
                </p:cNvSpPr>
                <p:nvPr/>
              </p:nvSpPr>
              <p:spPr bwMode="auto">
                <a:xfrm>
                  <a:off x="1268" y="2093"/>
                  <a:ext cx="139" cy="1"/>
                </a:xfrm>
                <a:prstGeom prst="line">
                  <a:avLst/>
                </a:prstGeom>
                <a:noFill/>
                <a:ln w="11113">
                  <a:solidFill>
                    <a:srgbClr val="FFB27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7" name="Line 2996">
                  <a:extLst>
                    <a:ext uri="{FF2B5EF4-FFF2-40B4-BE49-F238E27FC236}">
                      <a16:creationId xmlns:a16="http://schemas.microsoft.com/office/drawing/2014/main" id="{2A05DB56-F9BF-D237-9109-AFE36FE84617}"/>
                    </a:ext>
                  </a:extLst>
                </p:cNvPr>
                <p:cNvSpPr>
                  <a:spLocks noChangeShapeType="1"/>
                </p:cNvSpPr>
                <p:nvPr/>
              </p:nvSpPr>
              <p:spPr bwMode="auto">
                <a:xfrm>
                  <a:off x="1268" y="2093"/>
                  <a:ext cx="139" cy="1"/>
                </a:xfrm>
                <a:prstGeom prst="line">
                  <a:avLst/>
                </a:prstGeom>
                <a:noFill/>
                <a:ln w="11113">
                  <a:solidFill>
                    <a:srgbClr val="FFB3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8" name="Line 2997">
                  <a:extLst>
                    <a:ext uri="{FF2B5EF4-FFF2-40B4-BE49-F238E27FC236}">
                      <a16:creationId xmlns:a16="http://schemas.microsoft.com/office/drawing/2014/main" id="{EC9E2C04-02E7-5BE6-95E3-1B120AE7A284}"/>
                    </a:ext>
                  </a:extLst>
                </p:cNvPr>
                <p:cNvSpPr>
                  <a:spLocks noChangeShapeType="1"/>
                </p:cNvSpPr>
                <p:nvPr/>
              </p:nvSpPr>
              <p:spPr bwMode="auto">
                <a:xfrm>
                  <a:off x="1268" y="2085"/>
                  <a:ext cx="139" cy="1"/>
                </a:xfrm>
                <a:prstGeom prst="line">
                  <a:avLst/>
                </a:prstGeom>
                <a:noFill/>
                <a:ln w="11113">
                  <a:solidFill>
                    <a:srgbClr val="FFB58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9" name="Line 2998">
                  <a:extLst>
                    <a:ext uri="{FF2B5EF4-FFF2-40B4-BE49-F238E27FC236}">
                      <a16:creationId xmlns:a16="http://schemas.microsoft.com/office/drawing/2014/main" id="{2F9065F1-AAF5-48C6-9387-7943B2B27BC0}"/>
                    </a:ext>
                  </a:extLst>
                </p:cNvPr>
                <p:cNvSpPr>
                  <a:spLocks noChangeShapeType="1"/>
                </p:cNvSpPr>
                <p:nvPr/>
              </p:nvSpPr>
              <p:spPr bwMode="auto">
                <a:xfrm>
                  <a:off x="1268" y="2085"/>
                  <a:ext cx="139" cy="1"/>
                </a:xfrm>
                <a:prstGeom prst="line">
                  <a:avLst/>
                </a:prstGeom>
                <a:noFill/>
                <a:ln w="11113">
                  <a:solidFill>
                    <a:srgbClr val="FFB68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0" name="Line 2999">
                  <a:extLst>
                    <a:ext uri="{FF2B5EF4-FFF2-40B4-BE49-F238E27FC236}">
                      <a16:creationId xmlns:a16="http://schemas.microsoft.com/office/drawing/2014/main" id="{08DB9F00-1576-E4D3-675B-D086A461B570}"/>
                    </a:ext>
                  </a:extLst>
                </p:cNvPr>
                <p:cNvSpPr>
                  <a:spLocks noChangeShapeType="1"/>
                </p:cNvSpPr>
                <p:nvPr/>
              </p:nvSpPr>
              <p:spPr bwMode="auto">
                <a:xfrm>
                  <a:off x="1268" y="2085"/>
                  <a:ext cx="139" cy="1"/>
                </a:xfrm>
                <a:prstGeom prst="line">
                  <a:avLst/>
                </a:prstGeom>
                <a:noFill/>
                <a:ln w="11113">
                  <a:solidFill>
                    <a:srgbClr val="FFB88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1" name="Line 3000">
                  <a:extLst>
                    <a:ext uri="{FF2B5EF4-FFF2-40B4-BE49-F238E27FC236}">
                      <a16:creationId xmlns:a16="http://schemas.microsoft.com/office/drawing/2014/main" id="{139CCD62-B1CD-95EB-57F3-80B22AE80A0D}"/>
                    </a:ext>
                  </a:extLst>
                </p:cNvPr>
                <p:cNvSpPr>
                  <a:spLocks noChangeShapeType="1"/>
                </p:cNvSpPr>
                <p:nvPr/>
              </p:nvSpPr>
              <p:spPr bwMode="auto">
                <a:xfrm>
                  <a:off x="1268" y="2077"/>
                  <a:ext cx="139" cy="1"/>
                </a:xfrm>
                <a:prstGeom prst="line">
                  <a:avLst/>
                </a:prstGeom>
                <a:noFill/>
                <a:ln w="11113">
                  <a:solidFill>
                    <a:srgbClr val="FFB9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2" name="Line 3001">
                  <a:extLst>
                    <a:ext uri="{FF2B5EF4-FFF2-40B4-BE49-F238E27FC236}">
                      <a16:creationId xmlns:a16="http://schemas.microsoft.com/office/drawing/2014/main" id="{8D045278-8388-BF12-5E21-DE2464535A93}"/>
                    </a:ext>
                  </a:extLst>
                </p:cNvPr>
                <p:cNvSpPr>
                  <a:spLocks noChangeShapeType="1"/>
                </p:cNvSpPr>
                <p:nvPr/>
              </p:nvSpPr>
              <p:spPr bwMode="auto">
                <a:xfrm>
                  <a:off x="1268" y="2077"/>
                  <a:ext cx="139" cy="1"/>
                </a:xfrm>
                <a:prstGeom prst="line">
                  <a:avLst/>
                </a:prstGeom>
                <a:noFill/>
                <a:ln w="11113">
                  <a:solidFill>
                    <a:srgbClr val="FFBB8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3" name="Line 3002">
                  <a:extLst>
                    <a:ext uri="{FF2B5EF4-FFF2-40B4-BE49-F238E27FC236}">
                      <a16:creationId xmlns:a16="http://schemas.microsoft.com/office/drawing/2014/main" id="{725B769E-6C13-2F61-C9B3-A7AE5D05038B}"/>
                    </a:ext>
                  </a:extLst>
                </p:cNvPr>
                <p:cNvSpPr>
                  <a:spLocks noChangeShapeType="1"/>
                </p:cNvSpPr>
                <p:nvPr/>
              </p:nvSpPr>
              <p:spPr bwMode="auto">
                <a:xfrm>
                  <a:off x="1268" y="2077"/>
                  <a:ext cx="139" cy="1"/>
                </a:xfrm>
                <a:prstGeom prst="line">
                  <a:avLst/>
                </a:prstGeom>
                <a:noFill/>
                <a:ln w="11113">
                  <a:solidFill>
                    <a:srgbClr val="FFBC8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4" name="Line 3003">
                  <a:extLst>
                    <a:ext uri="{FF2B5EF4-FFF2-40B4-BE49-F238E27FC236}">
                      <a16:creationId xmlns:a16="http://schemas.microsoft.com/office/drawing/2014/main" id="{CD65655C-BF31-4C56-9DEE-3D48657F0B5D}"/>
                    </a:ext>
                  </a:extLst>
                </p:cNvPr>
                <p:cNvSpPr>
                  <a:spLocks noChangeShapeType="1"/>
                </p:cNvSpPr>
                <p:nvPr/>
              </p:nvSpPr>
              <p:spPr bwMode="auto">
                <a:xfrm>
                  <a:off x="1268" y="2069"/>
                  <a:ext cx="139" cy="1"/>
                </a:xfrm>
                <a:prstGeom prst="line">
                  <a:avLst/>
                </a:prstGeom>
                <a:noFill/>
                <a:ln w="11113">
                  <a:solidFill>
                    <a:srgbClr val="FFBE9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5" name="Line 3004">
                  <a:extLst>
                    <a:ext uri="{FF2B5EF4-FFF2-40B4-BE49-F238E27FC236}">
                      <a16:creationId xmlns:a16="http://schemas.microsoft.com/office/drawing/2014/main" id="{DE261643-49E8-37A8-A13F-FEE1626DE477}"/>
                    </a:ext>
                  </a:extLst>
                </p:cNvPr>
                <p:cNvSpPr>
                  <a:spLocks noChangeShapeType="1"/>
                </p:cNvSpPr>
                <p:nvPr/>
              </p:nvSpPr>
              <p:spPr bwMode="auto">
                <a:xfrm>
                  <a:off x="1268" y="2069"/>
                  <a:ext cx="139" cy="1"/>
                </a:xfrm>
                <a:prstGeom prst="line">
                  <a:avLst/>
                </a:prstGeom>
                <a:noFill/>
                <a:ln w="11113">
                  <a:solidFill>
                    <a:srgbClr val="FFBF9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6" name="Line 3005">
                  <a:extLst>
                    <a:ext uri="{FF2B5EF4-FFF2-40B4-BE49-F238E27FC236}">
                      <a16:creationId xmlns:a16="http://schemas.microsoft.com/office/drawing/2014/main" id="{DC40DDBF-4FA9-A8EC-128B-4786A0BBC396}"/>
                    </a:ext>
                  </a:extLst>
                </p:cNvPr>
                <p:cNvSpPr>
                  <a:spLocks noChangeShapeType="1"/>
                </p:cNvSpPr>
                <p:nvPr/>
              </p:nvSpPr>
              <p:spPr bwMode="auto">
                <a:xfrm>
                  <a:off x="1268" y="2069"/>
                  <a:ext cx="139" cy="1"/>
                </a:xfrm>
                <a:prstGeom prst="line">
                  <a:avLst/>
                </a:prstGeom>
                <a:noFill/>
                <a:ln w="11113">
                  <a:solidFill>
                    <a:srgbClr val="FFC1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7" name="Line 3006">
                  <a:extLst>
                    <a:ext uri="{FF2B5EF4-FFF2-40B4-BE49-F238E27FC236}">
                      <a16:creationId xmlns:a16="http://schemas.microsoft.com/office/drawing/2014/main" id="{91106D16-17F1-F852-022C-9D541E739E1D}"/>
                    </a:ext>
                  </a:extLst>
                </p:cNvPr>
                <p:cNvSpPr>
                  <a:spLocks noChangeShapeType="1"/>
                </p:cNvSpPr>
                <p:nvPr/>
              </p:nvSpPr>
              <p:spPr bwMode="auto">
                <a:xfrm>
                  <a:off x="1268" y="2069"/>
                  <a:ext cx="139" cy="1"/>
                </a:xfrm>
                <a:prstGeom prst="line">
                  <a:avLst/>
                </a:prstGeom>
                <a:noFill/>
                <a:ln w="11113">
                  <a:solidFill>
                    <a:srgbClr val="FFC2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8" name="Line 3007">
                  <a:extLst>
                    <a:ext uri="{FF2B5EF4-FFF2-40B4-BE49-F238E27FC236}">
                      <a16:creationId xmlns:a16="http://schemas.microsoft.com/office/drawing/2014/main" id="{E62B7605-3778-4045-77BE-662DD440C89F}"/>
                    </a:ext>
                  </a:extLst>
                </p:cNvPr>
                <p:cNvSpPr>
                  <a:spLocks noChangeShapeType="1"/>
                </p:cNvSpPr>
                <p:nvPr/>
              </p:nvSpPr>
              <p:spPr bwMode="auto">
                <a:xfrm>
                  <a:off x="1268" y="2061"/>
                  <a:ext cx="139" cy="1"/>
                </a:xfrm>
                <a:prstGeom prst="line">
                  <a:avLst/>
                </a:prstGeom>
                <a:noFill/>
                <a:ln w="11113">
                  <a:solidFill>
                    <a:srgbClr val="FFC49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9" name="Line 3008">
                  <a:extLst>
                    <a:ext uri="{FF2B5EF4-FFF2-40B4-BE49-F238E27FC236}">
                      <a16:creationId xmlns:a16="http://schemas.microsoft.com/office/drawing/2014/main" id="{8675BFD0-3175-D07B-668F-A966A6432080}"/>
                    </a:ext>
                  </a:extLst>
                </p:cNvPr>
                <p:cNvSpPr>
                  <a:spLocks noChangeShapeType="1"/>
                </p:cNvSpPr>
                <p:nvPr/>
              </p:nvSpPr>
              <p:spPr bwMode="auto">
                <a:xfrm>
                  <a:off x="1268" y="2061"/>
                  <a:ext cx="139" cy="1"/>
                </a:xfrm>
                <a:prstGeom prst="line">
                  <a:avLst/>
                </a:prstGeom>
                <a:noFill/>
                <a:ln w="11113">
                  <a:solidFill>
                    <a:srgbClr val="FFC59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0" name="Line 3009">
                  <a:extLst>
                    <a:ext uri="{FF2B5EF4-FFF2-40B4-BE49-F238E27FC236}">
                      <a16:creationId xmlns:a16="http://schemas.microsoft.com/office/drawing/2014/main" id="{B3D5E3E8-33A3-6C25-50DD-981613419A00}"/>
                    </a:ext>
                  </a:extLst>
                </p:cNvPr>
                <p:cNvSpPr>
                  <a:spLocks noChangeShapeType="1"/>
                </p:cNvSpPr>
                <p:nvPr/>
              </p:nvSpPr>
              <p:spPr bwMode="auto">
                <a:xfrm>
                  <a:off x="1268" y="2061"/>
                  <a:ext cx="139" cy="1"/>
                </a:xfrm>
                <a:prstGeom prst="line">
                  <a:avLst/>
                </a:prstGeom>
                <a:noFill/>
                <a:ln w="11113">
                  <a:solidFill>
                    <a:srgbClr val="FFC7A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1" name="Line 3010">
                  <a:extLst>
                    <a:ext uri="{FF2B5EF4-FFF2-40B4-BE49-F238E27FC236}">
                      <a16:creationId xmlns:a16="http://schemas.microsoft.com/office/drawing/2014/main" id="{B11D73F2-D538-2938-4EA1-80B72443F703}"/>
                    </a:ext>
                  </a:extLst>
                </p:cNvPr>
                <p:cNvSpPr>
                  <a:spLocks noChangeShapeType="1"/>
                </p:cNvSpPr>
                <p:nvPr/>
              </p:nvSpPr>
              <p:spPr bwMode="auto">
                <a:xfrm>
                  <a:off x="1268" y="2053"/>
                  <a:ext cx="139" cy="1"/>
                </a:xfrm>
                <a:prstGeom prst="line">
                  <a:avLst/>
                </a:prstGeom>
                <a:noFill/>
                <a:ln w="11113">
                  <a:solidFill>
                    <a:srgbClr val="FFC8A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2" name="Line 3011">
                  <a:extLst>
                    <a:ext uri="{FF2B5EF4-FFF2-40B4-BE49-F238E27FC236}">
                      <a16:creationId xmlns:a16="http://schemas.microsoft.com/office/drawing/2014/main" id="{BE8DC359-7341-A4A2-14C0-65C531270864}"/>
                    </a:ext>
                  </a:extLst>
                </p:cNvPr>
                <p:cNvSpPr>
                  <a:spLocks noChangeShapeType="1"/>
                </p:cNvSpPr>
                <p:nvPr/>
              </p:nvSpPr>
              <p:spPr bwMode="auto">
                <a:xfrm>
                  <a:off x="1268" y="2053"/>
                  <a:ext cx="139" cy="1"/>
                </a:xfrm>
                <a:prstGeom prst="line">
                  <a:avLst/>
                </a:prstGeom>
                <a:noFill/>
                <a:ln w="11113">
                  <a:solidFill>
                    <a:srgbClr val="FFCAA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3" name="Line 3012">
                  <a:extLst>
                    <a:ext uri="{FF2B5EF4-FFF2-40B4-BE49-F238E27FC236}">
                      <a16:creationId xmlns:a16="http://schemas.microsoft.com/office/drawing/2014/main" id="{1E2DBC9C-A5CE-608E-F737-0D317E3ABBCE}"/>
                    </a:ext>
                  </a:extLst>
                </p:cNvPr>
                <p:cNvSpPr>
                  <a:spLocks noChangeShapeType="1"/>
                </p:cNvSpPr>
                <p:nvPr/>
              </p:nvSpPr>
              <p:spPr bwMode="auto">
                <a:xfrm>
                  <a:off x="1268" y="2053"/>
                  <a:ext cx="139" cy="1"/>
                </a:xfrm>
                <a:prstGeom prst="line">
                  <a:avLst/>
                </a:prstGeom>
                <a:noFill/>
                <a:ln w="11113">
                  <a:solidFill>
                    <a:srgbClr val="FFCCA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4" name="Line 3013">
                  <a:extLst>
                    <a:ext uri="{FF2B5EF4-FFF2-40B4-BE49-F238E27FC236}">
                      <a16:creationId xmlns:a16="http://schemas.microsoft.com/office/drawing/2014/main" id="{D72459B0-737D-F05E-404A-196AAB75DAD1}"/>
                    </a:ext>
                  </a:extLst>
                </p:cNvPr>
                <p:cNvSpPr>
                  <a:spLocks noChangeShapeType="1"/>
                </p:cNvSpPr>
                <p:nvPr/>
              </p:nvSpPr>
              <p:spPr bwMode="auto">
                <a:xfrm>
                  <a:off x="1268" y="2045"/>
                  <a:ext cx="139" cy="1"/>
                </a:xfrm>
                <a:prstGeom prst="line">
                  <a:avLst/>
                </a:prstGeom>
                <a:noFill/>
                <a:ln w="11113">
                  <a:solidFill>
                    <a:srgbClr val="FFCDA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5" name="Line 3014">
                  <a:extLst>
                    <a:ext uri="{FF2B5EF4-FFF2-40B4-BE49-F238E27FC236}">
                      <a16:creationId xmlns:a16="http://schemas.microsoft.com/office/drawing/2014/main" id="{DC257E98-8F00-E456-D920-A0CE1113ACD4}"/>
                    </a:ext>
                  </a:extLst>
                </p:cNvPr>
                <p:cNvSpPr>
                  <a:spLocks noChangeShapeType="1"/>
                </p:cNvSpPr>
                <p:nvPr/>
              </p:nvSpPr>
              <p:spPr bwMode="auto">
                <a:xfrm>
                  <a:off x="1268" y="2045"/>
                  <a:ext cx="139" cy="1"/>
                </a:xfrm>
                <a:prstGeom prst="line">
                  <a:avLst/>
                </a:prstGeom>
                <a:noFill/>
                <a:ln w="11113">
                  <a:solidFill>
                    <a:srgbClr val="FFCFA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6" name="Line 3015">
                  <a:extLst>
                    <a:ext uri="{FF2B5EF4-FFF2-40B4-BE49-F238E27FC236}">
                      <a16:creationId xmlns:a16="http://schemas.microsoft.com/office/drawing/2014/main" id="{EE31DD35-10B7-8FE6-42F1-3E8EA14EAE99}"/>
                    </a:ext>
                  </a:extLst>
                </p:cNvPr>
                <p:cNvSpPr>
                  <a:spLocks noChangeShapeType="1"/>
                </p:cNvSpPr>
                <p:nvPr/>
              </p:nvSpPr>
              <p:spPr bwMode="auto">
                <a:xfrm>
                  <a:off x="1268" y="2045"/>
                  <a:ext cx="139" cy="1"/>
                </a:xfrm>
                <a:prstGeom prst="line">
                  <a:avLst/>
                </a:prstGeom>
                <a:noFill/>
                <a:ln w="11113">
                  <a:solidFill>
                    <a:srgbClr val="FFD1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7" name="Line 3016">
                  <a:extLst>
                    <a:ext uri="{FF2B5EF4-FFF2-40B4-BE49-F238E27FC236}">
                      <a16:creationId xmlns:a16="http://schemas.microsoft.com/office/drawing/2014/main" id="{09F85784-3A62-5A14-01F2-910BFC1BCCE2}"/>
                    </a:ext>
                  </a:extLst>
                </p:cNvPr>
                <p:cNvSpPr>
                  <a:spLocks noChangeShapeType="1"/>
                </p:cNvSpPr>
                <p:nvPr/>
              </p:nvSpPr>
              <p:spPr bwMode="auto">
                <a:xfrm>
                  <a:off x="1268" y="2037"/>
                  <a:ext cx="139" cy="1"/>
                </a:xfrm>
                <a:prstGeom prst="line">
                  <a:avLst/>
                </a:prstGeom>
                <a:noFill/>
                <a:ln w="11113">
                  <a:solidFill>
                    <a:srgbClr val="FFD2B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8" name="Line 3017">
                  <a:extLst>
                    <a:ext uri="{FF2B5EF4-FFF2-40B4-BE49-F238E27FC236}">
                      <a16:creationId xmlns:a16="http://schemas.microsoft.com/office/drawing/2014/main" id="{73CD5238-853C-3E39-18A7-AA2A8D7277C9}"/>
                    </a:ext>
                  </a:extLst>
                </p:cNvPr>
                <p:cNvSpPr>
                  <a:spLocks noChangeShapeType="1"/>
                </p:cNvSpPr>
                <p:nvPr/>
              </p:nvSpPr>
              <p:spPr bwMode="auto">
                <a:xfrm>
                  <a:off x="1268" y="2037"/>
                  <a:ext cx="139" cy="1"/>
                </a:xfrm>
                <a:prstGeom prst="line">
                  <a:avLst/>
                </a:prstGeom>
                <a:noFill/>
                <a:ln w="11113">
                  <a:solidFill>
                    <a:srgbClr val="FFD4B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9" name="Line 3018">
                  <a:extLst>
                    <a:ext uri="{FF2B5EF4-FFF2-40B4-BE49-F238E27FC236}">
                      <a16:creationId xmlns:a16="http://schemas.microsoft.com/office/drawing/2014/main" id="{81CCA111-FACE-88D0-B0F3-32995A3554A0}"/>
                    </a:ext>
                  </a:extLst>
                </p:cNvPr>
                <p:cNvSpPr>
                  <a:spLocks noChangeShapeType="1"/>
                </p:cNvSpPr>
                <p:nvPr/>
              </p:nvSpPr>
              <p:spPr bwMode="auto">
                <a:xfrm>
                  <a:off x="1268" y="2037"/>
                  <a:ext cx="139" cy="1"/>
                </a:xfrm>
                <a:prstGeom prst="line">
                  <a:avLst/>
                </a:prstGeom>
                <a:noFill/>
                <a:ln w="11113">
                  <a:solidFill>
                    <a:srgbClr val="FFD6B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10" name="Line 3019">
                  <a:extLst>
                    <a:ext uri="{FF2B5EF4-FFF2-40B4-BE49-F238E27FC236}">
                      <a16:creationId xmlns:a16="http://schemas.microsoft.com/office/drawing/2014/main" id="{DBC7FCF2-1460-0055-D6B1-705544046DB7}"/>
                    </a:ext>
                  </a:extLst>
                </p:cNvPr>
                <p:cNvSpPr>
                  <a:spLocks noChangeShapeType="1"/>
                </p:cNvSpPr>
                <p:nvPr/>
              </p:nvSpPr>
              <p:spPr bwMode="auto">
                <a:xfrm>
                  <a:off x="1268" y="2029"/>
                  <a:ext cx="139" cy="1"/>
                </a:xfrm>
                <a:prstGeom prst="line">
                  <a:avLst/>
                </a:prstGeom>
                <a:noFill/>
                <a:ln w="11113">
                  <a:solidFill>
                    <a:srgbClr val="FFD7B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11" name="Line 3020">
                  <a:extLst>
                    <a:ext uri="{FF2B5EF4-FFF2-40B4-BE49-F238E27FC236}">
                      <a16:creationId xmlns:a16="http://schemas.microsoft.com/office/drawing/2014/main" id="{A55AF926-B33E-CDAA-43B3-9E965E036C9C}"/>
                    </a:ext>
                  </a:extLst>
                </p:cNvPr>
                <p:cNvSpPr>
                  <a:spLocks noChangeShapeType="1"/>
                </p:cNvSpPr>
                <p:nvPr/>
              </p:nvSpPr>
              <p:spPr bwMode="auto">
                <a:xfrm>
                  <a:off x="1268" y="2029"/>
                  <a:ext cx="139" cy="1"/>
                </a:xfrm>
                <a:prstGeom prst="line">
                  <a:avLst/>
                </a:prstGeom>
                <a:noFill/>
                <a:ln w="11113">
                  <a:solidFill>
                    <a:srgbClr val="FFD9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12" name="Line 3021">
                  <a:extLst>
                    <a:ext uri="{FF2B5EF4-FFF2-40B4-BE49-F238E27FC236}">
                      <a16:creationId xmlns:a16="http://schemas.microsoft.com/office/drawing/2014/main" id="{2C618BEF-325E-F6C5-C178-B5F447E69164}"/>
                    </a:ext>
                  </a:extLst>
                </p:cNvPr>
                <p:cNvSpPr>
                  <a:spLocks noChangeShapeType="1"/>
                </p:cNvSpPr>
                <p:nvPr/>
              </p:nvSpPr>
              <p:spPr bwMode="auto">
                <a:xfrm>
                  <a:off x="1268" y="2029"/>
                  <a:ext cx="139" cy="1"/>
                </a:xfrm>
                <a:prstGeom prst="line">
                  <a:avLst/>
                </a:prstGeom>
                <a:noFill/>
                <a:ln w="11113">
                  <a:solidFill>
                    <a:srgbClr val="FFDBC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13" name="Line 3022">
                  <a:extLst>
                    <a:ext uri="{FF2B5EF4-FFF2-40B4-BE49-F238E27FC236}">
                      <a16:creationId xmlns:a16="http://schemas.microsoft.com/office/drawing/2014/main" id="{16538399-81A6-F8F0-508F-9AC917D69187}"/>
                    </a:ext>
                  </a:extLst>
                </p:cNvPr>
                <p:cNvSpPr>
                  <a:spLocks noChangeShapeType="1"/>
                </p:cNvSpPr>
                <p:nvPr/>
              </p:nvSpPr>
              <p:spPr bwMode="auto">
                <a:xfrm>
                  <a:off x="1268" y="2029"/>
                  <a:ext cx="139" cy="1"/>
                </a:xfrm>
                <a:prstGeom prst="line">
                  <a:avLst/>
                </a:prstGeom>
                <a:noFill/>
                <a:ln w="11113">
                  <a:solidFill>
                    <a:srgbClr val="FFDDC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14" name="Line 3023">
                  <a:extLst>
                    <a:ext uri="{FF2B5EF4-FFF2-40B4-BE49-F238E27FC236}">
                      <a16:creationId xmlns:a16="http://schemas.microsoft.com/office/drawing/2014/main" id="{C80C76E9-B606-E6C7-B93A-14612AA1864B}"/>
                    </a:ext>
                  </a:extLst>
                </p:cNvPr>
                <p:cNvSpPr>
                  <a:spLocks noChangeShapeType="1"/>
                </p:cNvSpPr>
                <p:nvPr/>
              </p:nvSpPr>
              <p:spPr bwMode="auto">
                <a:xfrm>
                  <a:off x="1268" y="2021"/>
                  <a:ext cx="139" cy="1"/>
                </a:xfrm>
                <a:prstGeom prst="line">
                  <a:avLst/>
                </a:prstGeom>
                <a:noFill/>
                <a:ln w="11113">
                  <a:solidFill>
                    <a:srgbClr val="FFDEC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15" name="Line 3024">
                  <a:extLst>
                    <a:ext uri="{FF2B5EF4-FFF2-40B4-BE49-F238E27FC236}">
                      <a16:creationId xmlns:a16="http://schemas.microsoft.com/office/drawing/2014/main" id="{6A5FD535-A391-9248-5DCB-7F243D1DA3CE}"/>
                    </a:ext>
                  </a:extLst>
                </p:cNvPr>
                <p:cNvSpPr>
                  <a:spLocks noChangeShapeType="1"/>
                </p:cNvSpPr>
                <p:nvPr/>
              </p:nvSpPr>
              <p:spPr bwMode="auto">
                <a:xfrm>
                  <a:off x="1268" y="2021"/>
                  <a:ext cx="139" cy="1"/>
                </a:xfrm>
                <a:prstGeom prst="line">
                  <a:avLst/>
                </a:prstGeom>
                <a:noFill/>
                <a:ln w="11113">
                  <a:solidFill>
                    <a:srgbClr val="FFE0C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16" name="Line 3025">
                  <a:extLst>
                    <a:ext uri="{FF2B5EF4-FFF2-40B4-BE49-F238E27FC236}">
                      <a16:creationId xmlns:a16="http://schemas.microsoft.com/office/drawing/2014/main" id="{A06AF561-AAFE-2CA1-703A-6626A4C90D52}"/>
                    </a:ext>
                  </a:extLst>
                </p:cNvPr>
                <p:cNvSpPr>
                  <a:spLocks noChangeShapeType="1"/>
                </p:cNvSpPr>
                <p:nvPr/>
              </p:nvSpPr>
              <p:spPr bwMode="auto">
                <a:xfrm>
                  <a:off x="1268" y="2021"/>
                  <a:ext cx="139" cy="1"/>
                </a:xfrm>
                <a:prstGeom prst="line">
                  <a:avLst/>
                </a:prstGeom>
                <a:noFill/>
                <a:ln w="11113">
                  <a:solidFill>
                    <a:srgbClr val="FFE2C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17" name="Line 3026">
                  <a:extLst>
                    <a:ext uri="{FF2B5EF4-FFF2-40B4-BE49-F238E27FC236}">
                      <a16:creationId xmlns:a16="http://schemas.microsoft.com/office/drawing/2014/main" id="{D5E6974E-ED2C-9AEF-3DEE-AD60799848ED}"/>
                    </a:ext>
                  </a:extLst>
                </p:cNvPr>
                <p:cNvSpPr>
                  <a:spLocks noChangeShapeType="1"/>
                </p:cNvSpPr>
                <p:nvPr/>
              </p:nvSpPr>
              <p:spPr bwMode="auto">
                <a:xfrm>
                  <a:off x="1268" y="2013"/>
                  <a:ext cx="139" cy="1"/>
                </a:xfrm>
                <a:prstGeom prst="line">
                  <a:avLst/>
                </a:prstGeom>
                <a:noFill/>
                <a:ln w="11113">
                  <a:solidFill>
                    <a:srgbClr val="FFE4D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18" name="Line 3027">
                  <a:extLst>
                    <a:ext uri="{FF2B5EF4-FFF2-40B4-BE49-F238E27FC236}">
                      <a16:creationId xmlns:a16="http://schemas.microsoft.com/office/drawing/2014/main" id="{9B46A5A2-562B-59EA-706A-6CAD0D79F88C}"/>
                    </a:ext>
                  </a:extLst>
                </p:cNvPr>
                <p:cNvSpPr>
                  <a:spLocks noChangeShapeType="1"/>
                </p:cNvSpPr>
                <p:nvPr/>
              </p:nvSpPr>
              <p:spPr bwMode="auto">
                <a:xfrm>
                  <a:off x="1268" y="2013"/>
                  <a:ext cx="139" cy="1"/>
                </a:xfrm>
                <a:prstGeom prst="line">
                  <a:avLst/>
                </a:prstGeom>
                <a:noFill/>
                <a:ln w="11113">
                  <a:solidFill>
                    <a:srgbClr val="FFE6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19" name="Line 3028">
                  <a:extLst>
                    <a:ext uri="{FF2B5EF4-FFF2-40B4-BE49-F238E27FC236}">
                      <a16:creationId xmlns:a16="http://schemas.microsoft.com/office/drawing/2014/main" id="{5F48CEC8-6C65-5F9F-6288-377B0A3C2F67}"/>
                    </a:ext>
                  </a:extLst>
                </p:cNvPr>
                <p:cNvSpPr>
                  <a:spLocks noChangeShapeType="1"/>
                </p:cNvSpPr>
                <p:nvPr/>
              </p:nvSpPr>
              <p:spPr bwMode="auto">
                <a:xfrm>
                  <a:off x="1268" y="2013"/>
                  <a:ext cx="139" cy="1"/>
                </a:xfrm>
                <a:prstGeom prst="line">
                  <a:avLst/>
                </a:prstGeom>
                <a:noFill/>
                <a:ln w="11113">
                  <a:solidFill>
                    <a:srgbClr val="FFE7D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0" name="Line 3029">
                  <a:extLst>
                    <a:ext uri="{FF2B5EF4-FFF2-40B4-BE49-F238E27FC236}">
                      <a16:creationId xmlns:a16="http://schemas.microsoft.com/office/drawing/2014/main" id="{6491775B-39AF-C82C-70E0-6D6C3D9A1425}"/>
                    </a:ext>
                  </a:extLst>
                </p:cNvPr>
                <p:cNvSpPr>
                  <a:spLocks noChangeShapeType="1"/>
                </p:cNvSpPr>
                <p:nvPr/>
              </p:nvSpPr>
              <p:spPr bwMode="auto">
                <a:xfrm>
                  <a:off x="1268" y="2005"/>
                  <a:ext cx="139" cy="1"/>
                </a:xfrm>
                <a:prstGeom prst="line">
                  <a:avLst/>
                </a:prstGeom>
                <a:noFill/>
                <a:ln w="11113">
                  <a:solidFill>
                    <a:srgbClr val="FFE9D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1" name="Line 3030">
                  <a:extLst>
                    <a:ext uri="{FF2B5EF4-FFF2-40B4-BE49-F238E27FC236}">
                      <a16:creationId xmlns:a16="http://schemas.microsoft.com/office/drawing/2014/main" id="{39F2B1E1-A7AC-DEBB-1857-DE35A488DF74}"/>
                    </a:ext>
                  </a:extLst>
                </p:cNvPr>
                <p:cNvSpPr>
                  <a:spLocks noChangeShapeType="1"/>
                </p:cNvSpPr>
                <p:nvPr/>
              </p:nvSpPr>
              <p:spPr bwMode="auto">
                <a:xfrm>
                  <a:off x="1268" y="2005"/>
                  <a:ext cx="139" cy="1"/>
                </a:xfrm>
                <a:prstGeom prst="line">
                  <a:avLst/>
                </a:prstGeom>
                <a:noFill/>
                <a:ln w="11113">
                  <a:solidFill>
                    <a:srgbClr val="FFEBD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2" name="Line 3031">
                  <a:extLst>
                    <a:ext uri="{FF2B5EF4-FFF2-40B4-BE49-F238E27FC236}">
                      <a16:creationId xmlns:a16="http://schemas.microsoft.com/office/drawing/2014/main" id="{3E61B11A-0B25-7834-45C8-0FE3BC853600}"/>
                    </a:ext>
                  </a:extLst>
                </p:cNvPr>
                <p:cNvSpPr>
                  <a:spLocks noChangeShapeType="1"/>
                </p:cNvSpPr>
                <p:nvPr/>
              </p:nvSpPr>
              <p:spPr bwMode="auto">
                <a:xfrm>
                  <a:off x="1268" y="2005"/>
                  <a:ext cx="139" cy="1"/>
                </a:xfrm>
                <a:prstGeom prst="line">
                  <a:avLst/>
                </a:prstGeom>
                <a:noFill/>
                <a:ln w="11113">
                  <a:solidFill>
                    <a:srgbClr val="FFEDE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3" name="Line 3032">
                  <a:extLst>
                    <a:ext uri="{FF2B5EF4-FFF2-40B4-BE49-F238E27FC236}">
                      <a16:creationId xmlns:a16="http://schemas.microsoft.com/office/drawing/2014/main" id="{8CF8600F-6C2D-168E-AE4D-D77FE8A61FD6}"/>
                    </a:ext>
                  </a:extLst>
                </p:cNvPr>
                <p:cNvSpPr>
                  <a:spLocks noChangeShapeType="1"/>
                </p:cNvSpPr>
                <p:nvPr/>
              </p:nvSpPr>
              <p:spPr bwMode="auto">
                <a:xfrm>
                  <a:off x="1268" y="1997"/>
                  <a:ext cx="139" cy="1"/>
                </a:xfrm>
                <a:prstGeom prst="line">
                  <a:avLst/>
                </a:prstGeom>
                <a:noFill/>
                <a:ln w="11113">
                  <a:solidFill>
                    <a:srgbClr val="FFEF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4" name="Line 3033">
                  <a:extLst>
                    <a:ext uri="{FF2B5EF4-FFF2-40B4-BE49-F238E27FC236}">
                      <a16:creationId xmlns:a16="http://schemas.microsoft.com/office/drawing/2014/main" id="{12A0CC42-5CC4-450D-1923-84D366841441}"/>
                    </a:ext>
                  </a:extLst>
                </p:cNvPr>
                <p:cNvSpPr>
                  <a:spLocks noChangeShapeType="1"/>
                </p:cNvSpPr>
                <p:nvPr/>
              </p:nvSpPr>
              <p:spPr bwMode="auto">
                <a:xfrm>
                  <a:off x="1268" y="1997"/>
                  <a:ext cx="139" cy="1"/>
                </a:xfrm>
                <a:prstGeom prst="line">
                  <a:avLst/>
                </a:prstGeom>
                <a:noFill/>
                <a:ln w="11113">
                  <a:solidFill>
                    <a:srgbClr val="FFF1E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5" name="Line 3034">
                  <a:extLst>
                    <a:ext uri="{FF2B5EF4-FFF2-40B4-BE49-F238E27FC236}">
                      <a16:creationId xmlns:a16="http://schemas.microsoft.com/office/drawing/2014/main" id="{92BF4157-5A5F-5891-CF81-27659C71D510}"/>
                    </a:ext>
                  </a:extLst>
                </p:cNvPr>
                <p:cNvSpPr>
                  <a:spLocks noChangeShapeType="1"/>
                </p:cNvSpPr>
                <p:nvPr/>
              </p:nvSpPr>
              <p:spPr bwMode="auto">
                <a:xfrm>
                  <a:off x="1268" y="1997"/>
                  <a:ext cx="139" cy="1"/>
                </a:xfrm>
                <a:prstGeom prst="line">
                  <a:avLst/>
                </a:prstGeom>
                <a:noFill/>
                <a:ln w="11113">
                  <a:solidFill>
                    <a:srgbClr val="FFF3E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6" name="Line 3035">
                  <a:extLst>
                    <a:ext uri="{FF2B5EF4-FFF2-40B4-BE49-F238E27FC236}">
                      <a16:creationId xmlns:a16="http://schemas.microsoft.com/office/drawing/2014/main" id="{30D708CF-3273-11FD-5186-F3CE3538859B}"/>
                    </a:ext>
                  </a:extLst>
                </p:cNvPr>
                <p:cNvSpPr>
                  <a:spLocks noChangeShapeType="1"/>
                </p:cNvSpPr>
                <p:nvPr/>
              </p:nvSpPr>
              <p:spPr bwMode="auto">
                <a:xfrm>
                  <a:off x="1268" y="1989"/>
                  <a:ext cx="139" cy="1"/>
                </a:xfrm>
                <a:prstGeom prst="line">
                  <a:avLst/>
                </a:prstGeom>
                <a:noFill/>
                <a:ln w="11113">
                  <a:solidFill>
                    <a:srgbClr val="FFF5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7" name="Line 3036">
                  <a:extLst>
                    <a:ext uri="{FF2B5EF4-FFF2-40B4-BE49-F238E27FC236}">
                      <a16:creationId xmlns:a16="http://schemas.microsoft.com/office/drawing/2014/main" id="{6322247A-A882-97EC-9E75-628545B97230}"/>
                    </a:ext>
                  </a:extLst>
                </p:cNvPr>
                <p:cNvSpPr>
                  <a:spLocks noChangeShapeType="1"/>
                </p:cNvSpPr>
                <p:nvPr/>
              </p:nvSpPr>
              <p:spPr bwMode="auto">
                <a:xfrm>
                  <a:off x="1268" y="1989"/>
                  <a:ext cx="139" cy="1"/>
                </a:xfrm>
                <a:prstGeom prst="line">
                  <a:avLst/>
                </a:prstGeom>
                <a:noFill/>
                <a:ln w="11113">
                  <a:solidFill>
                    <a:srgbClr val="FFF7F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8" name="Line 3037">
                  <a:extLst>
                    <a:ext uri="{FF2B5EF4-FFF2-40B4-BE49-F238E27FC236}">
                      <a16:creationId xmlns:a16="http://schemas.microsoft.com/office/drawing/2014/main" id="{E4A94F56-49D8-DFCE-8829-1605D374D9A6}"/>
                    </a:ext>
                  </a:extLst>
                </p:cNvPr>
                <p:cNvSpPr>
                  <a:spLocks noChangeShapeType="1"/>
                </p:cNvSpPr>
                <p:nvPr/>
              </p:nvSpPr>
              <p:spPr bwMode="auto">
                <a:xfrm>
                  <a:off x="1268" y="1989"/>
                  <a:ext cx="139" cy="1"/>
                </a:xfrm>
                <a:prstGeom prst="line">
                  <a:avLst/>
                </a:prstGeom>
                <a:noFill/>
                <a:ln w="11113">
                  <a:solidFill>
                    <a:srgbClr val="FFF9F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9" name="Line 3038">
                  <a:extLst>
                    <a:ext uri="{FF2B5EF4-FFF2-40B4-BE49-F238E27FC236}">
                      <a16:creationId xmlns:a16="http://schemas.microsoft.com/office/drawing/2014/main" id="{8D9B42E1-446F-40AC-E8DB-624C1D75AAAA}"/>
                    </a:ext>
                  </a:extLst>
                </p:cNvPr>
                <p:cNvSpPr>
                  <a:spLocks noChangeShapeType="1"/>
                </p:cNvSpPr>
                <p:nvPr/>
              </p:nvSpPr>
              <p:spPr bwMode="auto">
                <a:xfrm>
                  <a:off x="1268" y="1989"/>
                  <a:ext cx="139" cy="1"/>
                </a:xfrm>
                <a:prstGeom prst="line">
                  <a:avLst/>
                </a:prstGeom>
                <a:noFill/>
                <a:ln w="11113">
                  <a:solidFill>
                    <a:srgbClr val="FFFBF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0" name="Oval 3039">
                  <a:extLst>
                    <a:ext uri="{FF2B5EF4-FFF2-40B4-BE49-F238E27FC236}">
                      <a16:creationId xmlns:a16="http://schemas.microsoft.com/office/drawing/2014/main" id="{3372F542-76EB-E9C9-209A-887583B06B3E}"/>
                    </a:ext>
                  </a:extLst>
                </p:cNvPr>
                <p:cNvSpPr>
                  <a:spLocks noChangeArrowheads="1"/>
                </p:cNvSpPr>
                <p:nvPr/>
              </p:nvSpPr>
              <p:spPr bwMode="auto">
                <a:xfrm>
                  <a:off x="1271" y="1992"/>
                  <a:ext cx="134" cy="361"/>
                </a:xfrm>
                <a:prstGeom prst="ellipse">
                  <a:avLst/>
                </a:prstGeom>
                <a:noFill/>
                <a:ln w="11113">
                  <a:solidFill>
                    <a:srgbClr val="FF6600"/>
                  </a:solidFill>
                  <a:round/>
                  <a:headEnd/>
                  <a:tailEnd/>
                </a:ln>
                <a:extLst>
                  <a:ext uri="{909E8E84-426E-40DD-AFC4-6F175D3DCCD1}">
                    <a14:hiddenFill xmlns:a14="http://schemas.microsoft.com/office/drawing/2010/main">
                      <a:solidFill>
                        <a:srgbClr val="FFFFFF"/>
                      </a:solidFill>
                    </a14:hiddenFill>
                  </a:ext>
                </a:extLst>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7331" name="Oval 3040">
                  <a:extLst>
                    <a:ext uri="{FF2B5EF4-FFF2-40B4-BE49-F238E27FC236}">
                      <a16:creationId xmlns:a16="http://schemas.microsoft.com/office/drawing/2014/main" id="{3CB81850-FAC3-D6C6-2C3B-1975A5795896}"/>
                    </a:ext>
                  </a:extLst>
                </p:cNvPr>
                <p:cNvSpPr>
                  <a:spLocks noChangeArrowheads="1"/>
                </p:cNvSpPr>
                <p:nvPr/>
              </p:nvSpPr>
              <p:spPr bwMode="auto">
                <a:xfrm>
                  <a:off x="1404" y="1992"/>
                  <a:ext cx="134" cy="361"/>
                </a:xfrm>
                <a:prstGeom prst="ellipse">
                  <a:avLst/>
                </a:prstGeom>
                <a:solidFill>
                  <a:srgbClr val="FF6600"/>
                </a:solidFill>
                <a:ln w="11113">
                  <a:solidFill>
                    <a:srgbClr val="FF66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7332" name="Line 3041">
                  <a:extLst>
                    <a:ext uri="{FF2B5EF4-FFF2-40B4-BE49-F238E27FC236}">
                      <a16:creationId xmlns:a16="http://schemas.microsoft.com/office/drawing/2014/main" id="{05FE3725-8A19-2EED-EB2E-579DD3708E3E}"/>
                    </a:ext>
                  </a:extLst>
                </p:cNvPr>
                <p:cNvSpPr>
                  <a:spLocks noChangeShapeType="1"/>
                </p:cNvSpPr>
                <p:nvPr/>
              </p:nvSpPr>
              <p:spPr bwMode="auto">
                <a:xfrm>
                  <a:off x="1401" y="2356"/>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3" name="Line 3042">
                  <a:extLst>
                    <a:ext uri="{FF2B5EF4-FFF2-40B4-BE49-F238E27FC236}">
                      <a16:creationId xmlns:a16="http://schemas.microsoft.com/office/drawing/2014/main" id="{97658887-F570-7092-602E-01C28EDFFC97}"/>
                    </a:ext>
                  </a:extLst>
                </p:cNvPr>
                <p:cNvSpPr>
                  <a:spLocks noChangeShapeType="1"/>
                </p:cNvSpPr>
                <p:nvPr/>
              </p:nvSpPr>
              <p:spPr bwMode="auto">
                <a:xfrm>
                  <a:off x="1401" y="2356"/>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4" name="Line 3043">
                  <a:extLst>
                    <a:ext uri="{FF2B5EF4-FFF2-40B4-BE49-F238E27FC236}">
                      <a16:creationId xmlns:a16="http://schemas.microsoft.com/office/drawing/2014/main" id="{766B1928-04C2-93C6-8B06-A921168C75CB}"/>
                    </a:ext>
                  </a:extLst>
                </p:cNvPr>
                <p:cNvSpPr>
                  <a:spLocks noChangeShapeType="1"/>
                </p:cNvSpPr>
                <p:nvPr/>
              </p:nvSpPr>
              <p:spPr bwMode="auto">
                <a:xfrm>
                  <a:off x="1401" y="2356"/>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5" name="Line 3044">
                  <a:extLst>
                    <a:ext uri="{FF2B5EF4-FFF2-40B4-BE49-F238E27FC236}">
                      <a16:creationId xmlns:a16="http://schemas.microsoft.com/office/drawing/2014/main" id="{86617073-B7D5-F9DA-88F8-E3D118F23730}"/>
                    </a:ext>
                  </a:extLst>
                </p:cNvPr>
                <p:cNvSpPr>
                  <a:spLocks noChangeShapeType="1"/>
                </p:cNvSpPr>
                <p:nvPr/>
              </p:nvSpPr>
              <p:spPr bwMode="auto">
                <a:xfrm>
                  <a:off x="1401" y="2348"/>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6" name="Line 3045">
                  <a:extLst>
                    <a:ext uri="{FF2B5EF4-FFF2-40B4-BE49-F238E27FC236}">
                      <a16:creationId xmlns:a16="http://schemas.microsoft.com/office/drawing/2014/main" id="{9B3332DE-386B-5865-B49F-EBE8857EEA18}"/>
                    </a:ext>
                  </a:extLst>
                </p:cNvPr>
                <p:cNvSpPr>
                  <a:spLocks noChangeShapeType="1"/>
                </p:cNvSpPr>
                <p:nvPr/>
              </p:nvSpPr>
              <p:spPr bwMode="auto">
                <a:xfrm>
                  <a:off x="1401" y="2348"/>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7" name="Line 3046">
                  <a:extLst>
                    <a:ext uri="{FF2B5EF4-FFF2-40B4-BE49-F238E27FC236}">
                      <a16:creationId xmlns:a16="http://schemas.microsoft.com/office/drawing/2014/main" id="{E1B09B40-10CC-23BB-1FAE-8835E79DE169}"/>
                    </a:ext>
                  </a:extLst>
                </p:cNvPr>
                <p:cNvSpPr>
                  <a:spLocks noChangeShapeType="1"/>
                </p:cNvSpPr>
                <p:nvPr/>
              </p:nvSpPr>
              <p:spPr bwMode="auto">
                <a:xfrm>
                  <a:off x="1401" y="2348"/>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8" name="Line 3047">
                  <a:extLst>
                    <a:ext uri="{FF2B5EF4-FFF2-40B4-BE49-F238E27FC236}">
                      <a16:creationId xmlns:a16="http://schemas.microsoft.com/office/drawing/2014/main" id="{29FB0F8D-F171-BBA1-0BB4-FDDFE9C6D67E}"/>
                    </a:ext>
                  </a:extLst>
                </p:cNvPr>
                <p:cNvSpPr>
                  <a:spLocks noChangeShapeType="1"/>
                </p:cNvSpPr>
                <p:nvPr/>
              </p:nvSpPr>
              <p:spPr bwMode="auto">
                <a:xfrm>
                  <a:off x="1401" y="2340"/>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9" name="Line 3048">
                  <a:extLst>
                    <a:ext uri="{FF2B5EF4-FFF2-40B4-BE49-F238E27FC236}">
                      <a16:creationId xmlns:a16="http://schemas.microsoft.com/office/drawing/2014/main" id="{BA266449-687C-651B-0F1D-7EF27B25054D}"/>
                    </a:ext>
                  </a:extLst>
                </p:cNvPr>
                <p:cNvSpPr>
                  <a:spLocks noChangeShapeType="1"/>
                </p:cNvSpPr>
                <p:nvPr/>
              </p:nvSpPr>
              <p:spPr bwMode="auto">
                <a:xfrm>
                  <a:off x="1401" y="2340"/>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40" name="Line 3049">
                  <a:extLst>
                    <a:ext uri="{FF2B5EF4-FFF2-40B4-BE49-F238E27FC236}">
                      <a16:creationId xmlns:a16="http://schemas.microsoft.com/office/drawing/2014/main" id="{B3C204F7-7EB6-2F7E-CB3E-7E8A6F17B843}"/>
                    </a:ext>
                  </a:extLst>
                </p:cNvPr>
                <p:cNvSpPr>
                  <a:spLocks noChangeShapeType="1"/>
                </p:cNvSpPr>
                <p:nvPr/>
              </p:nvSpPr>
              <p:spPr bwMode="auto">
                <a:xfrm>
                  <a:off x="1401" y="2340"/>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41" name="Line 3050">
                  <a:extLst>
                    <a:ext uri="{FF2B5EF4-FFF2-40B4-BE49-F238E27FC236}">
                      <a16:creationId xmlns:a16="http://schemas.microsoft.com/office/drawing/2014/main" id="{6F71B041-8DAF-C9FC-77F6-CABC72081091}"/>
                    </a:ext>
                  </a:extLst>
                </p:cNvPr>
                <p:cNvSpPr>
                  <a:spLocks noChangeShapeType="1"/>
                </p:cNvSpPr>
                <p:nvPr/>
              </p:nvSpPr>
              <p:spPr bwMode="auto">
                <a:xfrm>
                  <a:off x="1401"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42" name="Line 3051">
                  <a:extLst>
                    <a:ext uri="{FF2B5EF4-FFF2-40B4-BE49-F238E27FC236}">
                      <a16:creationId xmlns:a16="http://schemas.microsoft.com/office/drawing/2014/main" id="{CFCE6993-C4DE-4861-F666-920C400F745E}"/>
                    </a:ext>
                  </a:extLst>
                </p:cNvPr>
                <p:cNvSpPr>
                  <a:spLocks noChangeShapeType="1"/>
                </p:cNvSpPr>
                <p:nvPr/>
              </p:nvSpPr>
              <p:spPr bwMode="auto">
                <a:xfrm>
                  <a:off x="1401"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43" name="Line 3052">
                  <a:extLst>
                    <a:ext uri="{FF2B5EF4-FFF2-40B4-BE49-F238E27FC236}">
                      <a16:creationId xmlns:a16="http://schemas.microsoft.com/office/drawing/2014/main" id="{CD2273CD-FB87-21F4-8B5B-70DF1137FBE8}"/>
                    </a:ext>
                  </a:extLst>
                </p:cNvPr>
                <p:cNvSpPr>
                  <a:spLocks noChangeShapeType="1"/>
                </p:cNvSpPr>
                <p:nvPr/>
              </p:nvSpPr>
              <p:spPr bwMode="auto">
                <a:xfrm>
                  <a:off x="1401"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44" name="Line 3053">
                  <a:extLst>
                    <a:ext uri="{FF2B5EF4-FFF2-40B4-BE49-F238E27FC236}">
                      <a16:creationId xmlns:a16="http://schemas.microsoft.com/office/drawing/2014/main" id="{01E48A8A-C4C3-D932-A1A9-65D9CE2D657C}"/>
                    </a:ext>
                  </a:extLst>
                </p:cNvPr>
                <p:cNvSpPr>
                  <a:spLocks noChangeShapeType="1"/>
                </p:cNvSpPr>
                <p:nvPr/>
              </p:nvSpPr>
              <p:spPr bwMode="auto">
                <a:xfrm>
                  <a:off x="1401"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45" name="Line 3054">
                  <a:extLst>
                    <a:ext uri="{FF2B5EF4-FFF2-40B4-BE49-F238E27FC236}">
                      <a16:creationId xmlns:a16="http://schemas.microsoft.com/office/drawing/2014/main" id="{0BE70EFF-8E8E-E86D-3630-70F0079B4C15}"/>
                    </a:ext>
                  </a:extLst>
                </p:cNvPr>
                <p:cNvSpPr>
                  <a:spLocks noChangeShapeType="1"/>
                </p:cNvSpPr>
                <p:nvPr/>
              </p:nvSpPr>
              <p:spPr bwMode="auto">
                <a:xfrm>
                  <a:off x="1401" y="2324"/>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46" name="Line 3055">
                  <a:extLst>
                    <a:ext uri="{FF2B5EF4-FFF2-40B4-BE49-F238E27FC236}">
                      <a16:creationId xmlns:a16="http://schemas.microsoft.com/office/drawing/2014/main" id="{22F68034-ECC7-61D1-543B-EC3E799B1E17}"/>
                    </a:ext>
                  </a:extLst>
                </p:cNvPr>
                <p:cNvSpPr>
                  <a:spLocks noChangeShapeType="1"/>
                </p:cNvSpPr>
                <p:nvPr/>
              </p:nvSpPr>
              <p:spPr bwMode="auto">
                <a:xfrm>
                  <a:off x="1401" y="2324"/>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47" name="Line 3056">
                  <a:extLst>
                    <a:ext uri="{FF2B5EF4-FFF2-40B4-BE49-F238E27FC236}">
                      <a16:creationId xmlns:a16="http://schemas.microsoft.com/office/drawing/2014/main" id="{A23F16A7-ABA4-EA14-A1D1-470EDC6C084D}"/>
                    </a:ext>
                  </a:extLst>
                </p:cNvPr>
                <p:cNvSpPr>
                  <a:spLocks noChangeShapeType="1"/>
                </p:cNvSpPr>
                <p:nvPr/>
              </p:nvSpPr>
              <p:spPr bwMode="auto">
                <a:xfrm>
                  <a:off x="1401" y="2324"/>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48" name="Line 3057">
                  <a:extLst>
                    <a:ext uri="{FF2B5EF4-FFF2-40B4-BE49-F238E27FC236}">
                      <a16:creationId xmlns:a16="http://schemas.microsoft.com/office/drawing/2014/main" id="{9DBDE4A5-C38F-76F8-408D-0675645E6FA8}"/>
                    </a:ext>
                  </a:extLst>
                </p:cNvPr>
                <p:cNvSpPr>
                  <a:spLocks noChangeShapeType="1"/>
                </p:cNvSpPr>
                <p:nvPr/>
              </p:nvSpPr>
              <p:spPr bwMode="auto">
                <a:xfrm>
                  <a:off x="1401" y="2316"/>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49" name="Line 3058">
                  <a:extLst>
                    <a:ext uri="{FF2B5EF4-FFF2-40B4-BE49-F238E27FC236}">
                      <a16:creationId xmlns:a16="http://schemas.microsoft.com/office/drawing/2014/main" id="{C4C7B6FB-8DFD-B86F-0AF5-FB28131D0B58}"/>
                    </a:ext>
                  </a:extLst>
                </p:cNvPr>
                <p:cNvSpPr>
                  <a:spLocks noChangeShapeType="1"/>
                </p:cNvSpPr>
                <p:nvPr/>
              </p:nvSpPr>
              <p:spPr bwMode="auto">
                <a:xfrm>
                  <a:off x="1401" y="2316"/>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50" name="Line 3059">
                  <a:extLst>
                    <a:ext uri="{FF2B5EF4-FFF2-40B4-BE49-F238E27FC236}">
                      <a16:creationId xmlns:a16="http://schemas.microsoft.com/office/drawing/2014/main" id="{7541DB7A-945E-313C-F556-F409D1D76E78}"/>
                    </a:ext>
                  </a:extLst>
                </p:cNvPr>
                <p:cNvSpPr>
                  <a:spLocks noChangeShapeType="1"/>
                </p:cNvSpPr>
                <p:nvPr/>
              </p:nvSpPr>
              <p:spPr bwMode="auto">
                <a:xfrm>
                  <a:off x="1401" y="2316"/>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51" name="Line 3060">
                  <a:extLst>
                    <a:ext uri="{FF2B5EF4-FFF2-40B4-BE49-F238E27FC236}">
                      <a16:creationId xmlns:a16="http://schemas.microsoft.com/office/drawing/2014/main" id="{0237F27C-5EA8-0FD8-D686-AABD0B62B950}"/>
                    </a:ext>
                  </a:extLst>
                </p:cNvPr>
                <p:cNvSpPr>
                  <a:spLocks noChangeShapeType="1"/>
                </p:cNvSpPr>
                <p:nvPr/>
              </p:nvSpPr>
              <p:spPr bwMode="auto">
                <a:xfrm>
                  <a:off x="1401" y="2308"/>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52" name="Line 3061">
                  <a:extLst>
                    <a:ext uri="{FF2B5EF4-FFF2-40B4-BE49-F238E27FC236}">
                      <a16:creationId xmlns:a16="http://schemas.microsoft.com/office/drawing/2014/main" id="{9AC4B7FD-9088-9389-7958-C6B8E345FB9C}"/>
                    </a:ext>
                  </a:extLst>
                </p:cNvPr>
                <p:cNvSpPr>
                  <a:spLocks noChangeShapeType="1"/>
                </p:cNvSpPr>
                <p:nvPr/>
              </p:nvSpPr>
              <p:spPr bwMode="auto">
                <a:xfrm>
                  <a:off x="1401" y="2308"/>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53" name="Line 3062">
                  <a:extLst>
                    <a:ext uri="{FF2B5EF4-FFF2-40B4-BE49-F238E27FC236}">
                      <a16:creationId xmlns:a16="http://schemas.microsoft.com/office/drawing/2014/main" id="{107C3EA1-387F-81AE-1F11-68F5EFBFD790}"/>
                    </a:ext>
                  </a:extLst>
                </p:cNvPr>
                <p:cNvSpPr>
                  <a:spLocks noChangeShapeType="1"/>
                </p:cNvSpPr>
                <p:nvPr/>
              </p:nvSpPr>
              <p:spPr bwMode="auto">
                <a:xfrm>
                  <a:off x="1401" y="2308"/>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54" name="Line 3063">
                  <a:extLst>
                    <a:ext uri="{FF2B5EF4-FFF2-40B4-BE49-F238E27FC236}">
                      <a16:creationId xmlns:a16="http://schemas.microsoft.com/office/drawing/2014/main" id="{C5A7647A-01CC-4757-AF6D-355949639A3D}"/>
                    </a:ext>
                  </a:extLst>
                </p:cNvPr>
                <p:cNvSpPr>
                  <a:spLocks noChangeShapeType="1"/>
                </p:cNvSpPr>
                <p:nvPr/>
              </p:nvSpPr>
              <p:spPr bwMode="auto">
                <a:xfrm>
                  <a:off x="1401" y="2300"/>
                  <a:ext cx="139"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55" name="Line 3064">
                  <a:extLst>
                    <a:ext uri="{FF2B5EF4-FFF2-40B4-BE49-F238E27FC236}">
                      <a16:creationId xmlns:a16="http://schemas.microsoft.com/office/drawing/2014/main" id="{2E223CDC-C595-153E-A997-5DD110AF13A3}"/>
                    </a:ext>
                  </a:extLst>
                </p:cNvPr>
                <p:cNvSpPr>
                  <a:spLocks noChangeShapeType="1"/>
                </p:cNvSpPr>
                <p:nvPr/>
              </p:nvSpPr>
              <p:spPr bwMode="auto">
                <a:xfrm>
                  <a:off x="1401" y="2300"/>
                  <a:ext cx="139"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56" name="Line 3065">
                  <a:extLst>
                    <a:ext uri="{FF2B5EF4-FFF2-40B4-BE49-F238E27FC236}">
                      <a16:creationId xmlns:a16="http://schemas.microsoft.com/office/drawing/2014/main" id="{1777A5BD-FCA9-7726-6531-E8640080E83E}"/>
                    </a:ext>
                  </a:extLst>
                </p:cNvPr>
                <p:cNvSpPr>
                  <a:spLocks noChangeShapeType="1"/>
                </p:cNvSpPr>
                <p:nvPr/>
              </p:nvSpPr>
              <p:spPr bwMode="auto">
                <a:xfrm>
                  <a:off x="1401" y="2300"/>
                  <a:ext cx="139"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57" name="Line 3066">
                  <a:extLst>
                    <a:ext uri="{FF2B5EF4-FFF2-40B4-BE49-F238E27FC236}">
                      <a16:creationId xmlns:a16="http://schemas.microsoft.com/office/drawing/2014/main" id="{2B02B0EF-CD46-864A-5A2A-EC8875B8AAFC}"/>
                    </a:ext>
                  </a:extLst>
                </p:cNvPr>
                <p:cNvSpPr>
                  <a:spLocks noChangeShapeType="1"/>
                </p:cNvSpPr>
                <p:nvPr/>
              </p:nvSpPr>
              <p:spPr bwMode="auto">
                <a:xfrm>
                  <a:off x="1401" y="2300"/>
                  <a:ext cx="139"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58" name="Line 3067">
                  <a:extLst>
                    <a:ext uri="{FF2B5EF4-FFF2-40B4-BE49-F238E27FC236}">
                      <a16:creationId xmlns:a16="http://schemas.microsoft.com/office/drawing/2014/main" id="{67878A47-6F49-C768-E1E2-7CBB2061568B}"/>
                    </a:ext>
                  </a:extLst>
                </p:cNvPr>
                <p:cNvSpPr>
                  <a:spLocks noChangeShapeType="1"/>
                </p:cNvSpPr>
                <p:nvPr/>
              </p:nvSpPr>
              <p:spPr bwMode="auto">
                <a:xfrm>
                  <a:off x="1401" y="2292"/>
                  <a:ext cx="139"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59" name="Line 3068">
                  <a:extLst>
                    <a:ext uri="{FF2B5EF4-FFF2-40B4-BE49-F238E27FC236}">
                      <a16:creationId xmlns:a16="http://schemas.microsoft.com/office/drawing/2014/main" id="{E3D614FD-09AB-05B8-36C4-9F4B7AFB4131}"/>
                    </a:ext>
                  </a:extLst>
                </p:cNvPr>
                <p:cNvSpPr>
                  <a:spLocks noChangeShapeType="1"/>
                </p:cNvSpPr>
                <p:nvPr/>
              </p:nvSpPr>
              <p:spPr bwMode="auto">
                <a:xfrm>
                  <a:off x="1401" y="2292"/>
                  <a:ext cx="139"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60" name="Line 3069">
                  <a:extLst>
                    <a:ext uri="{FF2B5EF4-FFF2-40B4-BE49-F238E27FC236}">
                      <a16:creationId xmlns:a16="http://schemas.microsoft.com/office/drawing/2014/main" id="{40BB6076-10D1-A783-083B-702948A61663}"/>
                    </a:ext>
                  </a:extLst>
                </p:cNvPr>
                <p:cNvSpPr>
                  <a:spLocks noChangeShapeType="1"/>
                </p:cNvSpPr>
                <p:nvPr/>
              </p:nvSpPr>
              <p:spPr bwMode="auto">
                <a:xfrm>
                  <a:off x="1401" y="2292"/>
                  <a:ext cx="139"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61" name="Line 3070">
                  <a:extLst>
                    <a:ext uri="{FF2B5EF4-FFF2-40B4-BE49-F238E27FC236}">
                      <a16:creationId xmlns:a16="http://schemas.microsoft.com/office/drawing/2014/main" id="{F62386BB-A04D-2953-FDB3-472AE4C72023}"/>
                    </a:ext>
                  </a:extLst>
                </p:cNvPr>
                <p:cNvSpPr>
                  <a:spLocks noChangeShapeType="1"/>
                </p:cNvSpPr>
                <p:nvPr/>
              </p:nvSpPr>
              <p:spPr bwMode="auto">
                <a:xfrm>
                  <a:off x="1401" y="2284"/>
                  <a:ext cx="139"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62" name="Line 3071">
                  <a:extLst>
                    <a:ext uri="{FF2B5EF4-FFF2-40B4-BE49-F238E27FC236}">
                      <a16:creationId xmlns:a16="http://schemas.microsoft.com/office/drawing/2014/main" id="{2261D8B5-8FA5-A6B0-38EF-EBD434174363}"/>
                    </a:ext>
                  </a:extLst>
                </p:cNvPr>
                <p:cNvSpPr>
                  <a:spLocks noChangeShapeType="1"/>
                </p:cNvSpPr>
                <p:nvPr/>
              </p:nvSpPr>
              <p:spPr bwMode="auto">
                <a:xfrm>
                  <a:off x="1401" y="2284"/>
                  <a:ext cx="139"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63" name="Line 3072">
                  <a:extLst>
                    <a:ext uri="{FF2B5EF4-FFF2-40B4-BE49-F238E27FC236}">
                      <a16:creationId xmlns:a16="http://schemas.microsoft.com/office/drawing/2014/main" id="{148209C3-62E4-E3C5-6CCE-1301353D037C}"/>
                    </a:ext>
                  </a:extLst>
                </p:cNvPr>
                <p:cNvSpPr>
                  <a:spLocks noChangeShapeType="1"/>
                </p:cNvSpPr>
                <p:nvPr/>
              </p:nvSpPr>
              <p:spPr bwMode="auto">
                <a:xfrm>
                  <a:off x="1401" y="2284"/>
                  <a:ext cx="139" cy="1"/>
                </a:xfrm>
                <a:prstGeom prst="line">
                  <a:avLst/>
                </a:prstGeom>
                <a:noFill/>
                <a:ln w="11113">
                  <a:solidFill>
                    <a:srgbClr val="FF6C0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64" name="Line 3073">
                  <a:extLst>
                    <a:ext uri="{FF2B5EF4-FFF2-40B4-BE49-F238E27FC236}">
                      <a16:creationId xmlns:a16="http://schemas.microsoft.com/office/drawing/2014/main" id="{BFA34981-BB85-66B9-A4A2-CEB08DC832BD}"/>
                    </a:ext>
                  </a:extLst>
                </p:cNvPr>
                <p:cNvSpPr>
                  <a:spLocks noChangeShapeType="1"/>
                </p:cNvSpPr>
                <p:nvPr/>
              </p:nvSpPr>
              <p:spPr bwMode="auto">
                <a:xfrm>
                  <a:off x="1401" y="2276"/>
                  <a:ext cx="139" cy="1"/>
                </a:xfrm>
                <a:prstGeom prst="line">
                  <a:avLst/>
                </a:prstGeom>
                <a:noFill/>
                <a:ln w="11113">
                  <a:solidFill>
                    <a:srgbClr val="FF6C0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65" name="Line 3074">
                  <a:extLst>
                    <a:ext uri="{FF2B5EF4-FFF2-40B4-BE49-F238E27FC236}">
                      <a16:creationId xmlns:a16="http://schemas.microsoft.com/office/drawing/2014/main" id="{68104102-63FB-7CEC-74D2-3806DB6D0A09}"/>
                    </a:ext>
                  </a:extLst>
                </p:cNvPr>
                <p:cNvSpPr>
                  <a:spLocks noChangeShapeType="1"/>
                </p:cNvSpPr>
                <p:nvPr/>
              </p:nvSpPr>
              <p:spPr bwMode="auto">
                <a:xfrm>
                  <a:off x="1401" y="2276"/>
                  <a:ext cx="139" cy="1"/>
                </a:xfrm>
                <a:prstGeom prst="line">
                  <a:avLst/>
                </a:prstGeom>
                <a:noFill/>
                <a:ln w="11113">
                  <a:solidFill>
                    <a:srgbClr val="FF6D0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66" name="Line 3075">
                  <a:extLst>
                    <a:ext uri="{FF2B5EF4-FFF2-40B4-BE49-F238E27FC236}">
                      <a16:creationId xmlns:a16="http://schemas.microsoft.com/office/drawing/2014/main" id="{03A07FAE-9393-CCBE-6957-F3A9E0B7E07F}"/>
                    </a:ext>
                  </a:extLst>
                </p:cNvPr>
                <p:cNvSpPr>
                  <a:spLocks noChangeShapeType="1"/>
                </p:cNvSpPr>
                <p:nvPr/>
              </p:nvSpPr>
              <p:spPr bwMode="auto">
                <a:xfrm>
                  <a:off x="1401" y="2276"/>
                  <a:ext cx="139" cy="1"/>
                </a:xfrm>
                <a:prstGeom prst="line">
                  <a:avLst/>
                </a:prstGeom>
                <a:noFill/>
                <a:ln w="11113">
                  <a:solidFill>
                    <a:srgbClr val="FF6D0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67" name="Line 3076">
                  <a:extLst>
                    <a:ext uri="{FF2B5EF4-FFF2-40B4-BE49-F238E27FC236}">
                      <a16:creationId xmlns:a16="http://schemas.microsoft.com/office/drawing/2014/main" id="{B2C2A1F2-35AD-7C50-C6EF-A61EE8A35EA1}"/>
                    </a:ext>
                  </a:extLst>
                </p:cNvPr>
                <p:cNvSpPr>
                  <a:spLocks noChangeShapeType="1"/>
                </p:cNvSpPr>
                <p:nvPr/>
              </p:nvSpPr>
              <p:spPr bwMode="auto">
                <a:xfrm>
                  <a:off x="1401" y="2269"/>
                  <a:ext cx="139" cy="1"/>
                </a:xfrm>
                <a:prstGeom prst="line">
                  <a:avLst/>
                </a:prstGeom>
                <a:noFill/>
                <a:ln w="11113">
                  <a:solidFill>
                    <a:srgbClr val="FF6E0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68" name="Line 3077">
                  <a:extLst>
                    <a:ext uri="{FF2B5EF4-FFF2-40B4-BE49-F238E27FC236}">
                      <a16:creationId xmlns:a16="http://schemas.microsoft.com/office/drawing/2014/main" id="{F92AEEDB-8D6A-5D77-B6AA-8A6A9434094D}"/>
                    </a:ext>
                  </a:extLst>
                </p:cNvPr>
                <p:cNvSpPr>
                  <a:spLocks noChangeShapeType="1"/>
                </p:cNvSpPr>
                <p:nvPr/>
              </p:nvSpPr>
              <p:spPr bwMode="auto">
                <a:xfrm>
                  <a:off x="1401" y="2269"/>
                  <a:ext cx="139" cy="1"/>
                </a:xfrm>
                <a:prstGeom prst="line">
                  <a:avLst/>
                </a:prstGeom>
                <a:noFill/>
                <a:ln w="11113">
                  <a:solidFill>
                    <a:srgbClr val="FF6E0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69" name="Line 3078">
                  <a:extLst>
                    <a:ext uri="{FF2B5EF4-FFF2-40B4-BE49-F238E27FC236}">
                      <a16:creationId xmlns:a16="http://schemas.microsoft.com/office/drawing/2014/main" id="{E5D6CEFE-2FCA-FEAB-C78A-144608002343}"/>
                    </a:ext>
                  </a:extLst>
                </p:cNvPr>
                <p:cNvSpPr>
                  <a:spLocks noChangeShapeType="1"/>
                </p:cNvSpPr>
                <p:nvPr/>
              </p:nvSpPr>
              <p:spPr bwMode="auto">
                <a:xfrm>
                  <a:off x="1401" y="2269"/>
                  <a:ext cx="139" cy="1"/>
                </a:xfrm>
                <a:prstGeom prst="line">
                  <a:avLst/>
                </a:prstGeom>
                <a:noFill/>
                <a:ln w="11113">
                  <a:solidFill>
                    <a:srgbClr val="FF6F0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0" name="Line 3079">
                  <a:extLst>
                    <a:ext uri="{FF2B5EF4-FFF2-40B4-BE49-F238E27FC236}">
                      <a16:creationId xmlns:a16="http://schemas.microsoft.com/office/drawing/2014/main" id="{B6B091A8-61AF-CF40-F266-290F01D42A5E}"/>
                    </a:ext>
                  </a:extLst>
                </p:cNvPr>
                <p:cNvSpPr>
                  <a:spLocks noChangeShapeType="1"/>
                </p:cNvSpPr>
                <p:nvPr/>
              </p:nvSpPr>
              <p:spPr bwMode="auto">
                <a:xfrm>
                  <a:off x="1401" y="2261"/>
                  <a:ext cx="139" cy="1"/>
                </a:xfrm>
                <a:prstGeom prst="line">
                  <a:avLst/>
                </a:prstGeom>
                <a:noFill/>
                <a:ln w="11113">
                  <a:solidFill>
                    <a:srgbClr val="FF6F0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1" name="Line 3080">
                  <a:extLst>
                    <a:ext uri="{FF2B5EF4-FFF2-40B4-BE49-F238E27FC236}">
                      <a16:creationId xmlns:a16="http://schemas.microsoft.com/office/drawing/2014/main" id="{D59CBA5A-93D0-5D75-8B90-DE33128B5CCF}"/>
                    </a:ext>
                  </a:extLst>
                </p:cNvPr>
                <p:cNvSpPr>
                  <a:spLocks noChangeShapeType="1"/>
                </p:cNvSpPr>
                <p:nvPr/>
              </p:nvSpPr>
              <p:spPr bwMode="auto">
                <a:xfrm>
                  <a:off x="1401" y="2261"/>
                  <a:ext cx="139" cy="1"/>
                </a:xfrm>
                <a:prstGeom prst="line">
                  <a:avLst/>
                </a:prstGeom>
                <a:noFill/>
                <a:ln w="11113">
                  <a:solidFill>
                    <a:srgbClr val="FF70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2" name="Line 3081">
                  <a:extLst>
                    <a:ext uri="{FF2B5EF4-FFF2-40B4-BE49-F238E27FC236}">
                      <a16:creationId xmlns:a16="http://schemas.microsoft.com/office/drawing/2014/main" id="{EDDB0FCF-480F-A9C3-26E6-1A04E83146CE}"/>
                    </a:ext>
                  </a:extLst>
                </p:cNvPr>
                <p:cNvSpPr>
                  <a:spLocks noChangeShapeType="1"/>
                </p:cNvSpPr>
                <p:nvPr/>
              </p:nvSpPr>
              <p:spPr bwMode="auto">
                <a:xfrm>
                  <a:off x="1401" y="2261"/>
                  <a:ext cx="139" cy="1"/>
                </a:xfrm>
                <a:prstGeom prst="line">
                  <a:avLst/>
                </a:prstGeom>
                <a:noFill/>
                <a:ln w="11113">
                  <a:solidFill>
                    <a:srgbClr val="FF70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3" name="Line 3082">
                  <a:extLst>
                    <a:ext uri="{FF2B5EF4-FFF2-40B4-BE49-F238E27FC236}">
                      <a16:creationId xmlns:a16="http://schemas.microsoft.com/office/drawing/2014/main" id="{624FBAA3-0787-C10C-DCD0-57BF395C8315}"/>
                    </a:ext>
                  </a:extLst>
                </p:cNvPr>
                <p:cNvSpPr>
                  <a:spLocks noChangeShapeType="1"/>
                </p:cNvSpPr>
                <p:nvPr/>
              </p:nvSpPr>
              <p:spPr bwMode="auto">
                <a:xfrm>
                  <a:off x="1401" y="2261"/>
                  <a:ext cx="139" cy="1"/>
                </a:xfrm>
                <a:prstGeom prst="line">
                  <a:avLst/>
                </a:prstGeom>
                <a:noFill/>
                <a:ln w="11113">
                  <a:solidFill>
                    <a:srgbClr val="FF711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4" name="Line 3083">
                  <a:extLst>
                    <a:ext uri="{FF2B5EF4-FFF2-40B4-BE49-F238E27FC236}">
                      <a16:creationId xmlns:a16="http://schemas.microsoft.com/office/drawing/2014/main" id="{CC8FBFD8-FE83-F758-CCAB-8E12F3FFD144}"/>
                    </a:ext>
                  </a:extLst>
                </p:cNvPr>
                <p:cNvSpPr>
                  <a:spLocks noChangeShapeType="1"/>
                </p:cNvSpPr>
                <p:nvPr/>
              </p:nvSpPr>
              <p:spPr bwMode="auto">
                <a:xfrm>
                  <a:off x="1401" y="2253"/>
                  <a:ext cx="139" cy="1"/>
                </a:xfrm>
                <a:prstGeom prst="line">
                  <a:avLst/>
                </a:prstGeom>
                <a:noFill/>
                <a:ln w="11113">
                  <a:solidFill>
                    <a:srgbClr val="FF711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5" name="Line 3084">
                  <a:extLst>
                    <a:ext uri="{FF2B5EF4-FFF2-40B4-BE49-F238E27FC236}">
                      <a16:creationId xmlns:a16="http://schemas.microsoft.com/office/drawing/2014/main" id="{99A07F4A-A833-A850-3332-EE2AF842BDAC}"/>
                    </a:ext>
                  </a:extLst>
                </p:cNvPr>
                <p:cNvSpPr>
                  <a:spLocks noChangeShapeType="1"/>
                </p:cNvSpPr>
                <p:nvPr/>
              </p:nvSpPr>
              <p:spPr bwMode="auto">
                <a:xfrm>
                  <a:off x="1401" y="2253"/>
                  <a:ext cx="139" cy="1"/>
                </a:xfrm>
                <a:prstGeom prst="line">
                  <a:avLst/>
                </a:prstGeom>
                <a:noFill/>
                <a:ln w="11113">
                  <a:solidFill>
                    <a:srgbClr val="FF721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6" name="Line 3085">
                  <a:extLst>
                    <a:ext uri="{FF2B5EF4-FFF2-40B4-BE49-F238E27FC236}">
                      <a16:creationId xmlns:a16="http://schemas.microsoft.com/office/drawing/2014/main" id="{9B7A0194-178D-57F5-6E53-BF9FC433D092}"/>
                    </a:ext>
                  </a:extLst>
                </p:cNvPr>
                <p:cNvSpPr>
                  <a:spLocks noChangeShapeType="1"/>
                </p:cNvSpPr>
                <p:nvPr/>
              </p:nvSpPr>
              <p:spPr bwMode="auto">
                <a:xfrm>
                  <a:off x="1401" y="2253"/>
                  <a:ext cx="139" cy="1"/>
                </a:xfrm>
                <a:prstGeom prst="line">
                  <a:avLst/>
                </a:prstGeom>
                <a:noFill/>
                <a:ln w="11113">
                  <a:solidFill>
                    <a:srgbClr val="FF721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7" name="Line 3086">
                  <a:extLst>
                    <a:ext uri="{FF2B5EF4-FFF2-40B4-BE49-F238E27FC236}">
                      <a16:creationId xmlns:a16="http://schemas.microsoft.com/office/drawing/2014/main" id="{28292D12-58A2-78CF-DCE4-C4E001BF7B5E}"/>
                    </a:ext>
                  </a:extLst>
                </p:cNvPr>
                <p:cNvSpPr>
                  <a:spLocks noChangeShapeType="1"/>
                </p:cNvSpPr>
                <p:nvPr/>
              </p:nvSpPr>
              <p:spPr bwMode="auto">
                <a:xfrm>
                  <a:off x="1401" y="2245"/>
                  <a:ext cx="139" cy="1"/>
                </a:xfrm>
                <a:prstGeom prst="line">
                  <a:avLst/>
                </a:prstGeom>
                <a:noFill/>
                <a:ln w="11113">
                  <a:solidFill>
                    <a:srgbClr val="FF731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8" name="Line 3087">
                  <a:extLst>
                    <a:ext uri="{FF2B5EF4-FFF2-40B4-BE49-F238E27FC236}">
                      <a16:creationId xmlns:a16="http://schemas.microsoft.com/office/drawing/2014/main" id="{DD8C75AA-07D0-7820-3991-5E2A8C1BCC1C}"/>
                    </a:ext>
                  </a:extLst>
                </p:cNvPr>
                <p:cNvSpPr>
                  <a:spLocks noChangeShapeType="1"/>
                </p:cNvSpPr>
                <p:nvPr/>
              </p:nvSpPr>
              <p:spPr bwMode="auto">
                <a:xfrm>
                  <a:off x="1401" y="2245"/>
                  <a:ext cx="139" cy="1"/>
                </a:xfrm>
                <a:prstGeom prst="line">
                  <a:avLst/>
                </a:prstGeom>
                <a:noFill/>
                <a:ln w="11113">
                  <a:solidFill>
                    <a:srgbClr val="FF731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9" name="Line 3088">
                  <a:extLst>
                    <a:ext uri="{FF2B5EF4-FFF2-40B4-BE49-F238E27FC236}">
                      <a16:creationId xmlns:a16="http://schemas.microsoft.com/office/drawing/2014/main" id="{08ED0F7C-231B-FC19-6EBD-3B9EA42E4BD8}"/>
                    </a:ext>
                  </a:extLst>
                </p:cNvPr>
                <p:cNvSpPr>
                  <a:spLocks noChangeShapeType="1"/>
                </p:cNvSpPr>
                <p:nvPr/>
              </p:nvSpPr>
              <p:spPr bwMode="auto">
                <a:xfrm>
                  <a:off x="1401" y="2245"/>
                  <a:ext cx="139" cy="1"/>
                </a:xfrm>
                <a:prstGeom prst="line">
                  <a:avLst/>
                </a:prstGeom>
                <a:noFill/>
                <a:ln w="11113">
                  <a:solidFill>
                    <a:srgbClr val="FF741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80" name="Line 3089">
                  <a:extLst>
                    <a:ext uri="{FF2B5EF4-FFF2-40B4-BE49-F238E27FC236}">
                      <a16:creationId xmlns:a16="http://schemas.microsoft.com/office/drawing/2014/main" id="{22ABBF3B-E4FB-90CE-FCB7-E44F649E9A85}"/>
                    </a:ext>
                  </a:extLst>
                </p:cNvPr>
                <p:cNvSpPr>
                  <a:spLocks noChangeShapeType="1"/>
                </p:cNvSpPr>
                <p:nvPr/>
              </p:nvSpPr>
              <p:spPr bwMode="auto">
                <a:xfrm>
                  <a:off x="1401" y="2237"/>
                  <a:ext cx="139" cy="1"/>
                </a:xfrm>
                <a:prstGeom prst="line">
                  <a:avLst/>
                </a:prstGeom>
                <a:noFill/>
                <a:ln w="11113">
                  <a:solidFill>
                    <a:srgbClr val="FF751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81" name="Line 3090">
                  <a:extLst>
                    <a:ext uri="{FF2B5EF4-FFF2-40B4-BE49-F238E27FC236}">
                      <a16:creationId xmlns:a16="http://schemas.microsoft.com/office/drawing/2014/main" id="{8E293CEC-12AF-B075-6989-14E58D7A54D6}"/>
                    </a:ext>
                  </a:extLst>
                </p:cNvPr>
                <p:cNvSpPr>
                  <a:spLocks noChangeShapeType="1"/>
                </p:cNvSpPr>
                <p:nvPr/>
              </p:nvSpPr>
              <p:spPr bwMode="auto">
                <a:xfrm>
                  <a:off x="1401" y="2237"/>
                  <a:ext cx="139" cy="1"/>
                </a:xfrm>
                <a:prstGeom prst="line">
                  <a:avLst/>
                </a:prstGeom>
                <a:noFill/>
                <a:ln w="11113">
                  <a:solidFill>
                    <a:srgbClr val="FF751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82" name="Line 3091">
                  <a:extLst>
                    <a:ext uri="{FF2B5EF4-FFF2-40B4-BE49-F238E27FC236}">
                      <a16:creationId xmlns:a16="http://schemas.microsoft.com/office/drawing/2014/main" id="{BD3214C5-D511-BA8A-8B21-59C34B735051}"/>
                    </a:ext>
                  </a:extLst>
                </p:cNvPr>
                <p:cNvSpPr>
                  <a:spLocks noChangeShapeType="1"/>
                </p:cNvSpPr>
                <p:nvPr/>
              </p:nvSpPr>
              <p:spPr bwMode="auto">
                <a:xfrm>
                  <a:off x="1401" y="2237"/>
                  <a:ext cx="139" cy="1"/>
                </a:xfrm>
                <a:prstGeom prst="line">
                  <a:avLst/>
                </a:prstGeom>
                <a:noFill/>
                <a:ln w="11113">
                  <a:solidFill>
                    <a:srgbClr val="FF761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83" name="Line 3092">
                  <a:extLst>
                    <a:ext uri="{FF2B5EF4-FFF2-40B4-BE49-F238E27FC236}">
                      <a16:creationId xmlns:a16="http://schemas.microsoft.com/office/drawing/2014/main" id="{210E4FA5-6BBB-3F99-1AB1-DBEB708BEE37}"/>
                    </a:ext>
                  </a:extLst>
                </p:cNvPr>
                <p:cNvSpPr>
                  <a:spLocks noChangeShapeType="1"/>
                </p:cNvSpPr>
                <p:nvPr/>
              </p:nvSpPr>
              <p:spPr bwMode="auto">
                <a:xfrm>
                  <a:off x="1401" y="2229"/>
                  <a:ext cx="139" cy="1"/>
                </a:xfrm>
                <a:prstGeom prst="line">
                  <a:avLst/>
                </a:prstGeom>
                <a:noFill/>
                <a:ln w="11113">
                  <a:solidFill>
                    <a:srgbClr val="FF771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84" name="Line 3093">
                  <a:extLst>
                    <a:ext uri="{FF2B5EF4-FFF2-40B4-BE49-F238E27FC236}">
                      <a16:creationId xmlns:a16="http://schemas.microsoft.com/office/drawing/2014/main" id="{974BEB31-A3DB-DD50-F64B-E330910D758D}"/>
                    </a:ext>
                  </a:extLst>
                </p:cNvPr>
                <p:cNvSpPr>
                  <a:spLocks noChangeShapeType="1"/>
                </p:cNvSpPr>
                <p:nvPr/>
              </p:nvSpPr>
              <p:spPr bwMode="auto">
                <a:xfrm>
                  <a:off x="1401" y="2229"/>
                  <a:ext cx="139" cy="1"/>
                </a:xfrm>
                <a:prstGeom prst="line">
                  <a:avLst/>
                </a:prstGeom>
                <a:noFill/>
                <a:ln w="11113">
                  <a:solidFill>
                    <a:srgbClr val="FF771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85" name="Line 3094">
                  <a:extLst>
                    <a:ext uri="{FF2B5EF4-FFF2-40B4-BE49-F238E27FC236}">
                      <a16:creationId xmlns:a16="http://schemas.microsoft.com/office/drawing/2014/main" id="{CEAB12B2-4018-3C89-34DF-F209D8110252}"/>
                    </a:ext>
                  </a:extLst>
                </p:cNvPr>
                <p:cNvSpPr>
                  <a:spLocks noChangeShapeType="1"/>
                </p:cNvSpPr>
                <p:nvPr/>
              </p:nvSpPr>
              <p:spPr bwMode="auto">
                <a:xfrm>
                  <a:off x="1401" y="2229"/>
                  <a:ext cx="139" cy="1"/>
                </a:xfrm>
                <a:prstGeom prst="line">
                  <a:avLst/>
                </a:prstGeom>
                <a:noFill/>
                <a:ln w="11113">
                  <a:solidFill>
                    <a:srgbClr val="FF781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86" name="Line 3095">
                  <a:extLst>
                    <a:ext uri="{FF2B5EF4-FFF2-40B4-BE49-F238E27FC236}">
                      <a16:creationId xmlns:a16="http://schemas.microsoft.com/office/drawing/2014/main" id="{522D5874-08DC-8665-F74C-8A692E5495A2}"/>
                    </a:ext>
                  </a:extLst>
                </p:cNvPr>
                <p:cNvSpPr>
                  <a:spLocks noChangeShapeType="1"/>
                </p:cNvSpPr>
                <p:nvPr/>
              </p:nvSpPr>
              <p:spPr bwMode="auto">
                <a:xfrm>
                  <a:off x="1401" y="2221"/>
                  <a:ext cx="139" cy="1"/>
                </a:xfrm>
                <a:prstGeom prst="line">
                  <a:avLst/>
                </a:prstGeom>
                <a:noFill/>
                <a:ln w="11113">
                  <a:solidFill>
                    <a:srgbClr val="FF79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87" name="Line 3096">
                  <a:extLst>
                    <a:ext uri="{FF2B5EF4-FFF2-40B4-BE49-F238E27FC236}">
                      <a16:creationId xmlns:a16="http://schemas.microsoft.com/office/drawing/2014/main" id="{7EF478FD-ED8B-56AC-357C-EC1CECEBF81E}"/>
                    </a:ext>
                  </a:extLst>
                </p:cNvPr>
                <p:cNvSpPr>
                  <a:spLocks noChangeShapeType="1"/>
                </p:cNvSpPr>
                <p:nvPr/>
              </p:nvSpPr>
              <p:spPr bwMode="auto">
                <a:xfrm>
                  <a:off x="1401" y="2221"/>
                  <a:ext cx="139" cy="1"/>
                </a:xfrm>
                <a:prstGeom prst="line">
                  <a:avLst/>
                </a:prstGeom>
                <a:noFill/>
                <a:ln w="11113">
                  <a:solidFill>
                    <a:srgbClr val="FF79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88" name="Line 3097">
                  <a:extLst>
                    <a:ext uri="{FF2B5EF4-FFF2-40B4-BE49-F238E27FC236}">
                      <a16:creationId xmlns:a16="http://schemas.microsoft.com/office/drawing/2014/main" id="{AEB3640C-FB56-AC7F-ADFB-DBA795C44A6A}"/>
                    </a:ext>
                  </a:extLst>
                </p:cNvPr>
                <p:cNvSpPr>
                  <a:spLocks noChangeShapeType="1"/>
                </p:cNvSpPr>
                <p:nvPr/>
              </p:nvSpPr>
              <p:spPr bwMode="auto">
                <a:xfrm>
                  <a:off x="1401" y="2221"/>
                  <a:ext cx="139" cy="1"/>
                </a:xfrm>
                <a:prstGeom prst="line">
                  <a:avLst/>
                </a:prstGeom>
                <a:noFill/>
                <a:ln w="11113">
                  <a:solidFill>
                    <a:srgbClr val="FF7A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89" name="Line 3098">
                  <a:extLst>
                    <a:ext uri="{FF2B5EF4-FFF2-40B4-BE49-F238E27FC236}">
                      <a16:creationId xmlns:a16="http://schemas.microsoft.com/office/drawing/2014/main" id="{97C4D246-C0CD-BFEC-9497-558626E0FA17}"/>
                    </a:ext>
                  </a:extLst>
                </p:cNvPr>
                <p:cNvSpPr>
                  <a:spLocks noChangeShapeType="1"/>
                </p:cNvSpPr>
                <p:nvPr/>
              </p:nvSpPr>
              <p:spPr bwMode="auto">
                <a:xfrm>
                  <a:off x="1401" y="2221"/>
                  <a:ext cx="139" cy="1"/>
                </a:xfrm>
                <a:prstGeom prst="line">
                  <a:avLst/>
                </a:prstGeom>
                <a:noFill/>
                <a:ln w="11113">
                  <a:solidFill>
                    <a:srgbClr val="FF7B2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0" name="Line 3099">
                  <a:extLst>
                    <a:ext uri="{FF2B5EF4-FFF2-40B4-BE49-F238E27FC236}">
                      <a16:creationId xmlns:a16="http://schemas.microsoft.com/office/drawing/2014/main" id="{B82271CB-C46F-B4DC-AC0F-4438D1502316}"/>
                    </a:ext>
                  </a:extLst>
                </p:cNvPr>
                <p:cNvSpPr>
                  <a:spLocks noChangeShapeType="1"/>
                </p:cNvSpPr>
                <p:nvPr/>
              </p:nvSpPr>
              <p:spPr bwMode="auto">
                <a:xfrm>
                  <a:off x="1401" y="2213"/>
                  <a:ext cx="139" cy="1"/>
                </a:xfrm>
                <a:prstGeom prst="line">
                  <a:avLst/>
                </a:prstGeom>
                <a:noFill/>
                <a:ln w="11113">
                  <a:solidFill>
                    <a:srgbClr val="FF7C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1" name="Line 3100">
                  <a:extLst>
                    <a:ext uri="{FF2B5EF4-FFF2-40B4-BE49-F238E27FC236}">
                      <a16:creationId xmlns:a16="http://schemas.microsoft.com/office/drawing/2014/main" id="{D08ED6D3-58DB-AC8F-AB8A-96974115BC08}"/>
                    </a:ext>
                  </a:extLst>
                </p:cNvPr>
                <p:cNvSpPr>
                  <a:spLocks noChangeShapeType="1"/>
                </p:cNvSpPr>
                <p:nvPr/>
              </p:nvSpPr>
              <p:spPr bwMode="auto">
                <a:xfrm>
                  <a:off x="1401" y="2213"/>
                  <a:ext cx="139" cy="1"/>
                </a:xfrm>
                <a:prstGeom prst="line">
                  <a:avLst/>
                </a:prstGeom>
                <a:noFill/>
                <a:ln w="11113">
                  <a:solidFill>
                    <a:srgbClr val="FF7C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2" name="Line 3101">
                  <a:extLst>
                    <a:ext uri="{FF2B5EF4-FFF2-40B4-BE49-F238E27FC236}">
                      <a16:creationId xmlns:a16="http://schemas.microsoft.com/office/drawing/2014/main" id="{7C0F2D85-EACE-AC94-3F83-0CFFFD81557F}"/>
                    </a:ext>
                  </a:extLst>
                </p:cNvPr>
                <p:cNvSpPr>
                  <a:spLocks noChangeShapeType="1"/>
                </p:cNvSpPr>
                <p:nvPr/>
              </p:nvSpPr>
              <p:spPr bwMode="auto">
                <a:xfrm>
                  <a:off x="1401" y="2213"/>
                  <a:ext cx="139" cy="1"/>
                </a:xfrm>
                <a:prstGeom prst="line">
                  <a:avLst/>
                </a:prstGeom>
                <a:noFill/>
                <a:ln w="11113">
                  <a:solidFill>
                    <a:srgbClr val="FF7D2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3" name="Line 3102">
                  <a:extLst>
                    <a:ext uri="{FF2B5EF4-FFF2-40B4-BE49-F238E27FC236}">
                      <a16:creationId xmlns:a16="http://schemas.microsoft.com/office/drawing/2014/main" id="{9164EBA6-EBF4-9E7D-DB33-3E0CCA1FC1B5}"/>
                    </a:ext>
                  </a:extLst>
                </p:cNvPr>
                <p:cNvSpPr>
                  <a:spLocks noChangeShapeType="1"/>
                </p:cNvSpPr>
                <p:nvPr/>
              </p:nvSpPr>
              <p:spPr bwMode="auto">
                <a:xfrm>
                  <a:off x="1401" y="2205"/>
                  <a:ext cx="139" cy="1"/>
                </a:xfrm>
                <a:prstGeom prst="line">
                  <a:avLst/>
                </a:prstGeom>
                <a:noFill/>
                <a:ln w="11113">
                  <a:solidFill>
                    <a:srgbClr val="FF7E2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4" name="Line 3103">
                  <a:extLst>
                    <a:ext uri="{FF2B5EF4-FFF2-40B4-BE49-F238E27FC236}">
                      <a16:creationId xmlns:a16="http://schemas.microsoft.com/office/drawing/2014/main" id="{B2F58CF9-692A-02AC-4E0B-CD93A9B19DC4}"/>
                    </a:ext>
                  </a:extLst>
                </p:cNvPr>
                <p:cNvSpPr>
                  <a:spLocks noChangeShapeType="1"/>
                </p:cNvSpPr>
                <p:nvPr/>
              </p:nvSpPr>
              <p:spPr bwMode="auto">
                <a:xfrm>
                  <a:off x="1401" y="2205"/>
                  <a:ext cx="139" cy="1"/>
                </a:xfrm>
                <a:prstGeom prst="line">
                  <a:avLst/>
                </a:prstGeom>
                <a:noFill/>
                <a:ln w="11113">
                  <a:solidFill>
                    <a:srgbClr val="FF7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5" name="Line 3104">
                  <a:extLst>
                    <a:ext uri="{FF2B5EF4-FFF2-40B4-BE49-F238E27FC236}">
                      <a16:creationId xmlns:a16="http://schemas.microsoft.com/office/drawing/2014/main" id="{0A6889C0-16D3-5B48-B3C9-A452E0BAC353}"/>
                    </a:ext>
                  </a:extLst>
                </p:cNvPr>
                <p:cNvSpPr>
                  <a:spLocks noChangeShapeType="1"/>
                </p:cNvSpPr>
                <p:nvPr/>
              </p:nvSpPr>
              <p:spPr bwMode="auto">
                <a:xfrm>
                  <a:off x="1401" y="2205"/>
                  <a:ext cx="139" cy="1"/>
                </a:xfrm>
                <a:prstGeom prst="line">
                  <a:avLst/>
                </a:prstGeom>
                <a:noFill/>
                <a:ln w="11113">
                  <a:solidFill>
                    <a:srgbClr val="FF80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6" name="Line 3105">
                  <a:extLst>
                    <a:ext uri="{FF2B5EF4-FFF2-40B4-BE49-F238E27FC236}">
                      <a16:creationId xmlns:a16="http://schemas.microsoft.com/office/drawing/2014/main" id="{773CA097-BF03-C9F9-5586-B2E3BBD9EB95}"/>
                    </a:ext>
                  </a:extLst>
                </p:cNvPr>
                <p:cNvSpPr>
                  <a:spLocks noChangeShapeType="1"/>
                </p:cNvSpPr>
                <p:nvPr/>
              </p:nvSpPr>
              <p:spPr bwMode="auto">
                <a:xfrm>
                  <a:off x="1401" y="2197"/>
                  <a:ext cx="139" cy="1"/>
                </a:xfrm>
                <a:prstGeom prst="line">
                  <a:avLst/>
                </a:prstGeom>
                <a:noFill/>
                <a:ln w="11113">
                  <a:solidFill>
                    <a:srgbClr val="FF80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7" name="Line 3106">
                  <a:extLst>
                    <a:ext uri="{FF2B5EF4-FFF2-40B4-BE49-F238E27FC236}">
                      <a16:creationId xmlns:a16="http://schemas.microsoft.com/office/drawing/2014/main" id="{F77F2AA3-C5E2-4FE1-F636-E280613E90C0}"/>
                    </a:ext>
                  </a:extLst>
                </p:cNvPr>
                <p:cNvSpPr>
                  <a:spLocks noChangeShapeType="1"/>
                </p:cNvSpPr>
                <p:nvPr/>
              </p:nvSpPr>
              <p:spPr bwMode="auto">
                <a:xfrm>
                  <a:off x="1401" y="2197"/>
                  <a:ext cx="139" cy="1"/>
                </a:xfrm>
                <a:prstGeom prst="line">
                  <a:avLst/>
                </a:prstGeom>
                <a:noFill/>
                <a:ln w="11113">
                  <a:solidFill>
                    <a:srgbClr val="FF81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8" name="Line 3107">
                  <a:extLst>
                    <a:ext uri="{FF2B5EF4-FFF2-40B4-BE49-F238E27FC236}">
                      <a16:creationId xmlns:a16="http://schemas.microsoft.com/office/drawing/2014/main" id="{D546F8E5-BEE5-2504-C6AF-8689C9D4D785}"/>
                    </a:ext>
                  </a:extLst>
                </p:cNvPr>
                <p:cNvSpPr>
                  <a:spLocks noChangeShapeType="1"/>
                </p:cNvSpPr>
                <p:nvPr/>
              </p:nvSpPr>
              <p:spPr bwMode="auto">
                <a:xfrm>
                  <a:off x="1401" y="2197"/>
                  <a:ext cx="139" cy="1"/>
                </a:xfrm>
                <a:prstGeom prst="line">
                  <a:avLst/>
                </a:prstGeom>
                <a:noFill/>
                <a:ln w="11113">
                  <a:solidFill>
                    <a:srgbClr val="FF822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9" name="Line 3108">
                  <a:extLst>
                    <a:ext uri="{FF2B5EF4-FFF2-40B4-BE49-F238E27FC236}">
                      <a16:creationId xmlns:a16="http://schemas.microsoft.com/office/drawing/2014/main" id="{B8168FA3-4626-83F6-E936-01CDACA81404}"/>
                    </a:ext>
                  </a:extLst>
                </p:cNvPr>
                <p:cNvSpPr>
                  <a:spLocks noChangeShapeType="1"/>
                </p:cNvSpPr>
                <p:nvPr/>
              </p:nvSpPr>
              <p:spPr bwMode="auto">
                <a:xfrm>
                  <a:off x="1401" y="2189"/>
                  <a:ext cx="139" cy="1"/>
                </a:xfrm>
                <a:prstGeom prst="line">
                  <a:avLst/>
                </a:prstGeom>
                <a:noFill/>
                <a:ln w="11113">
                  <a:solidFill>
                    <a:srgbClr val="FF833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0" name="Line 3109">
                  <a:extLst>
                    <a:ext uri="{FF2B5EF4-FFF2-40B4-BE49-F238E27FC236}">
                      <a16:creationId xmlns:a16="http://schemas.microsoft.com/office/drawing/2014/main" id="{BC057AEB-C773-F501-467A-41B5A23640B6}"/>
                    </a:ext>
                  </a:extLst>
                </p:cNvPr>
                <p:cNvSpPr>
                  <a:spLocks noChangeShapeType="1"/>
                </p:cNvSpPr>
                <p:nvPr/>
              </p:nvSpPr>
              <p:spPr bwMode="auto">
                <a:xfrm>
                  <a:off x="1401" y="2189"/>
                  <a:ext cx="139" cy="1"/>
                </a:xfrm>
                <a:prstGeom prst="line">
                  <a:avLst/>
                </a:prstGeom>
                <a:noFill/>
                <a:ln w="11113">
                  <a:solidFill>
                    <a:srgbClr val="FF843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1" name="Line 3110">
                  <a:extLst>
                    <a:ext uri="{FF2B5EF4-FFF2-40B4-BE49-F238E27FC236}">
                      <a16:creationId xmlns:a16="http://schemas.microsoft.com/office/drawing/2014/main" id="{552C3D34-6583-C130-10AF-A251EE95B80A}"/>
                    </a:ext>
                  </a:extLst>
                </p:cNvPr>
                <p:cNvSpPr>
                  <a:spLocks noChangeShapeType="1"/>
                </p:cNvSpPr>
                <p:nvPr/>
              </p:nvSpPr>
              <p:spPr bwMode="auto">
                <a:xfrm>
                  <a:off x="1401" y="2189"/>
                  <a:ext cx="139" cy="1"/>
                </a:xfrm>
                <a:prstGeom prst="line">
                  <a:avLst/>
                </a:prstGeom>
                <a:noFill/>
                <a:ln w="11113">
                  <a:solidFill>
                    <a:srgbClr val="FF853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2" name="Line 3111">
                  <a:extLst>
                    <a:ext uri="{FF2B5EF4-FFF2-40B4-BE49-F238E27FC236}">
                      <a16:creationId xmlns:a16="http://schemas.microsoft.com/office/drawing/2014/main" id="{602D0718-E493-FB05-F808-C7E9958DCFF3}"/>
                    </a:ext>
                  </a:extLst>
                </p:cNvPr>
                <p:cNvSpPr>
                  <a:spLocks noChangeShapeType="1"/>
                </p:cNvSpPr>
                <p:nvPr/>
              </p:nvSpPr>
              <p:spPr bwMode="auto">
                <a:xfrm>
                  <a:off x="1401" y="2181"/>
                  <a:ext cx="139" cy="1"/>
                </a:xfrm>
                <a:prstGeom prst="line">
                  <a:avLst/>
                </a:prstGeom>
                <a:noFill/>
                <a:ln w="11113">
                  <a:solidFill>
                    <a:srgbClr val="FF863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3" name="Line 3112">
                  <a:extLst>
                    <a:ext uri="{FF2B5EF4-FFF2-40B4-BE49-F238E27FC236}">
                      <a16:creationId xmlns:a16="http://schemas.microsoft.com/office/drawing/2014/main" id="{164B53D0-178D-CE4B-9E4E-9A327BFB1DC2}"/>
                    </a:ext>
                  </a:extLst>
                </p:cNvPr>
                <p:cNvSpPr>
                  <a:spLocks noChangeShapeType="1"/>
                </p:cNvSpPr>
                <p:nvPr/>
              </p:nvSpPr>
              <p:spPr bwMode="auto">
                <a:xfrm>
                  <a:off x="1401" y="2181"/>
                  <a:ext cx="139" cy="1"/>
                </a:xfrm>
                <a:prstGeom prst="line">
                  <a:avLst/>
                </a:prstGeom>
                <a:noFill/>
                <a:ln w="11113">
                  <a:solidFill>
                    <a:srgbClr val="FF873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4" name="Line 3113">
                  <a:extLst>
                    <a:ext uri="{FF2B5EF4-FFF2-40B4-BE49-F238E27FC236}">
                      <a16:creationId xmlns:a16="http://schemas.microsoft.com/office/drawing/2014/main" id="{CD309C65-18FD-6AE4-30E9-3E4FD528B5FF}"/>
                    </a:ext>
                  </a:extLst>
                </p:cNvPr>
                <p:cNvSpPr>
                  <a:spLocks noChangeShapeType="1"/>
                </p:cNvSpPr>
                <p:nvPr/>
              </p:nvSpPr>
              <p:spPr bwMode="auto">
                <a:xfrm>
                  <a:off x="1401" y="2181"/>
                  <a:ext cx="139" cy="1"/>
                </a:xfrm>
                <a:prstGeom prst="line">
                  <a:avLst/>
                </a:prstGeom>
                <a:noFill/>
                <a:ln w="11113">
                  <a:solidFill>
                    <a:srgbClr val="FF883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5" name="Line 3114">
                  <a:extLst>
                    <a:ext uri="{FF2B5EF4-FFF2-40B4-BE49-F238E27FC236}">
                      <a16:creationId xmlns:a16="http://schemas.microsoft.com/office/drawing/2014/main" id="{AED3CC95-87CE-E5DA-1618-90873F90AAA6}"/>
                    </a:ext>
                  </a:extLst>
                </p:cNvPr>
                <p:cNvSpPr>
                  <a:spLocks noChangeShapeType="1"/>
                </p:cNvSpPr>
                <p:nvPr/>
              </p:nvSpPr>
              <p:spPr bwMode="auto">
                <a:xfrm>
                  <a:off x="1401" y="2181"/>
                  <a:ext cx="139" cy="1"/>
                </a:xfrm>
                <a:prstGeom prst="line">
                  <a:avLst/>
                </a:prstGeom>
                <a:noFill/>
                <a:ln w="11113">
                  <a:solidFill>
                    <a:srgbClr val="FF893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6" name="Line 3115">
                  <a:extLst>
                    <a:ext uri="{FF2B5EF4-FFF2-40B4-BE49-F238E27FC236}">
                      <a16:creationId xmlns:a16="http://schemas.microsoft.com/office/drawing/2014/main" id="{0719586B-2376-6700-C35C-A2B6B1E1FA25}"/>
                    </a:ext>
                  </a:extLst>
                </p:cNvPr>
                <p:cNvSpPr>
                  <a:spLocks noChangeShapeType="1"/>
                </p:cNvSpPr>
                <p:nvPr/>
              </p:nvSpPr>
              <p:spPr bwMode="auto">
                <a:xfrm>
                  <a:off x="1401" y="2173"/>
                  <a:ext cx="139" cy="1"/>
                </a:xfrm>
                <a:prstGeom prst="line">
                  <a:avLst/>
                </a:prstGeom>
                <a:noFill/>
                <a:ln w="11113">
                  <a:solidFill>
                    <a:srgbClr val="FF8A3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7" name="Line 3116">
                  <a:extLst>
                    <a:ext uri="{FF2B5EF4-FFF2-40B4-BE49-F238E27FC236}">
                      <a16:creationId xmlns:a16="http://schemas.microsoft.com/office/drawing/2014/main" id="{B5BE0F98-7930-747F-6183-89AFDDF6EFB2}"/>
                    </a:ext>
                  </a:extLst>
                </p:cNvPr>
                <p:cNvSpPr>
                  <a:spLocks noChangeShapeType="1"/>
                </p:cNvSpPr>
                <p:nvPr/>
              </p:nvSpPr>
              <p:spPr bwMode="auto">
                <a:xfrm>
                  <a:off x="1401" y="2173"/>
                  <a:ext cx="139" cy="1"/>
                </a:xfrm>
                <a:prstGeom prst="line">
                  <a:avLst/>
                </a:prstGeom>
                <a:noFill/>
                <a:ln w="11113">
                  <a:solidFill>
                    <a:srgbClr val="FF8B3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8" name="Line 3117">
                  <a:extLst>
                    <a:ext uri="{FF2B5EF4-FFF2-40B4-BE49-F238E27FC236}">
                      <a16:creationId xmlns:a16="http://schemas.microsoft.com/office/drawing/2014/main" id="{784CA766-7A2E-E9BA-1486-0CCD72005C3C}"/>
                    </a:ext>
                  </a:extLst>
                </p:cNvPr>
                <p:cNvSpPr>
                  <a:spLocks noChangeShapeType="1"/>
                </p:cNvSpPr>
                <p:nvPr/>
              </p:nvSpPr>
              <p:spPr bwMode="auto">
                <a:xfrm>
                  <a:off x="1401" y="2173"/>
                  <a:ext cx="139" cy="1"/>
                </a:xfrm>
                <a:prstGeom prst="line">
                  <a:avLst/>
                </a:prstGeom>
                <a:noFill/>
                <a:ln w="11113">
                  <a:solidFill>
                    <a:srgbClr val="FF8C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9" name="Line 3118">
                  <a:extLst>
                    <a:ext uri="{FF2B5EF4-FFF2-40B4-BE49-F238E27FC236}">
                      <a16:creationId xmlns:a16="http://schemas.microsoft.com/office/drawing/2014/main" id="{AEE5F493-FC61-F123-69B5-AEED6E6AE11B}"/>
                    </a:ext>
                  </a:extLst>
                </p:cNvPr>
                <p:cNvSpPr>
                  <a:spLocks noChangeShapeType="1"/>
                </p:cNvSpPr>
                <p:nvPr/>
              </p:nvSpPr>
              <p:spPr bwMode="auto">
                <a:xfrm>
                  <a:off x="1401" y="2165"/>
                  <a:ext cx="139" cy="1"/>
                </a:xfrm>
                <a:prstGeom prst="line">
                  <a:avLst/>
                </a:prstGeom>
                <a:noFill/>
                <a:ln w="11113">
                  <a:solidFill>
                    <a:srgbClr val="FF8D4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0" name="Line 3119">
                  <a:extLst>
                    <a:ext uri="{FF2B5EF4-FFF2-40B4-BE49-F238E27FC236}">
                      <a16:creationId xmlns:a16="http://schemas.microsoft.com/office/drawing/2014/main" id="{ADDDB8F3-C1A3-44B5-EB08-887940AB81AA}"/>
                    </a:ext>
                  </a:extLst>
                </p:cNvPr>
                <p:cNvSpPr>
                  <a:spLocks noChangeShapeType="1"/>
                </p:cNvSpPr>
                <p:nvPr/>
              </p:nvSpPr>
              <p:spPr bwMode="auto">
                <a:xfrm>
                  <a:off x="1401" y="2165"/>
                  <a:ext cx="139" cy="1"/>
                </a:xfrm>
                <a:prstGeom prst="line">
                  <a:avLst/>
                </a:prstGeom>
                <a:noFill/>
                <a:ln w="11113">
                  <a:solidFill>
                    <a:srgbClr val="F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1" name="Line 3120">
                  <a:extLst>
                    <a:ext uri="{FF2B5EF4-FFF2-40B4-BE49-F238E27FC236}">
                      <a16:creationId xmlns:a16="http://schemas.microsoft.com/office/drawing/2014/main" id="{3DCCCA7E-41E1-B744-5CF8-3958B180C7EB}"/>
                    </a:ext>
                  </a:extLst>
                </p:cNvPr>
                <p:cNvSpPr>
                  <a:spLocks noChangeShapeType="1"/>
                </p:cNvSpPr>
                <p:nvPr/>
              </p:nvSpPr>
              <p:spPr bwMode="auto">
                <a:xfrm>
                  <a:off x="1401" y="2165"/>
                  <a:ext cx="139" cy="1"/>
                </a:xfrm>
                <a:prstGeom prst="line">
                  <a:avLst/>
                </a:prstGeom>
                <a:noFill/>
                <a:ln w="11113">
                  <a:solidFill>
                    <a:srgbClr val="FF8F4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 name="Line 3121">
                  <a:extLst>
                    <a:ext uri="{FF2B5EF4-FFF2-40B4-BE49-F238E27FC236}">
                      <a16:creationId xmlns:a16="http://schemas.microsoft.com/office/drawing/2014/main" id="{E2413F79-F053-DE5A-875F-61DA1F25AE20}"/>
                    </a:ext>
                  </a:extLst>
                </p:cNvPr>
                <p:cNvSpPr>
                  <a:spLocks noChangeShapeType="1"/>
                </p:cNvSpPr>
                <p:nvPr/>
              </p:nvSpPr>
              <p:spPr bwMode="auto">
                <a:xfrm>
                  <a:off x="1401" y="2157"/>
                  <a:ext cx="139" cy="1"/>
                </a:xfrm>
                <a:prstGeom prst="line">
                  <a:avLst/>
                </a:prstGeom>
                <a:noFill/>
                <a:ln w="11113">
                  <a:solidFill>
                    <a:srgbClr val="FF904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3" name="Line 3122">
                  <a:extLst>
                    <a:ext uri="{FF2B5EF4-FFF2-40B4-BE49-F238E27FC236}">
                      <a16:creationId xmlns:a16="http://schemas.microsoft.com/office/drawing/2014/main" id="{3514B715-FE74-469A-CD01-014B157A7EB3}"/>
                    </a:ext>
                  </a:extLst>
                </p:cNvPr>
                <p:cNvSpPr>
                  <a:spLocks noChangeShapeType="1"/>
                </p:cNvSpPr>
                <p:nvPr/>
              </p:nvSpPr>
              <p:spPr bwMode="auto">
                <a:xfrm>
                  <a:off x="1401" y="2157"/>
                  <a:ext cx="139" cy="1"/>
                </a:xfrm>
                <a:prstGeom prst="line">
                  <a:avLst/>
                </a:prstGeom>
                <a:noFill/>
                <a:ln w="11113">
                  <a:solidFill>
                    <a:srgbClr val="FF914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4" name="Line 3123">
                  <a:extLst>
                    <a:ext uri="{FF2B5EF4-FFF2-40B4-BE49-F238E27FC236}">
                      <a16:creationId xmlns:a16="http://schemas.microsoft.com/office/drawing/2014/main" id="{3072906C-A790-158B-8E0F-DA8D6BF2A8EB}"/>
                    </a:ext>
                  </a:extLst>
                </p:cNvPr>
                <p:cNvSpPr>
                  <a:spLocks noChangeShapeType="1"/>
                </p:cNvSpPr>
                <p:nvPr/>
              </p:nvSpPr>
              <p:spPr bwMode="auto">
                <a:xfrm>
                  <a:off x="1401" y="2157"/>
                  <a:ext cx="139" cy="1"/>
                </a:xfrm>
                <a:prstGeom prst="line">
                  <a:avLst/>
                </a:prstGeom>
                <a:noFill/>
                <a:ln w="11113">
                  <a:solidFill>
                    <a:srgbClr val="FF924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5" name="Line 3124">
                  <a:extLst>
                    <a:ext uri="{FF2B5EF4-FFF2-40B4-BE49-F238E27FC236}">
                      <a16:creationId xmlns:a16="http://schemas.microsoft.com/office/drawing/2014/main" id="{858943A3-3C11-6061-4BE2-DFC7280A5667}"/>
                    </a:ext>
                  </a:extLst>
                </p:cNvPr>
                <p:cNvSpPr>
                  <a:spLocks noChangeShapeType="1"/>
                </p:cNvSpPr>
                <p:nvPr/>
              </p:nvSpPr>
              <p:spPr bwMode="auto">
                <a:xfrm>
                  <a:off x="1401" y="2149"/>
                  <a:ext cx="139" cy="1"/>
                </a:xfrm>
                <a:prstGeom prst="line">
                  <a:avLst/>
                </a:prstGeom>
                <a:noFill/>
                <a:ln w="11113">
                  <a:solidFill>
                    <a:srgbClr val="FF934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6" name="Line 3125">
                  <a:extLst>
                    <a:ext uri="{FF2B5EF4-FFF2-40B4-BE49-F238E27FC236}">
                      <a16:creationId xmlns:a16="http://schemas.microsoft.com/office/drawing/2014/main" id="{FA00EE55-366F-D3F5-886B-B24778CA4164}"/>
                    </a:ext>
                  </a:extLst>
                </p:cNvPr>
                <p:cNvSpPr>
                  <a:spLocks noChangeShapeType="1"/>
                </p:cNvSpPr>
                <p:nvPr/>
              </p:nvSpPr>
              <p:spPr bwMode="auto">
                <a:xfrm>
                  <a:off x="1401" y="2149"/>
                  <a:ext cx="139" cy="1"/>
                </a:xfrm>
                <a:prstGeom prst="line">
                  <a:avLst/>
                </a:prstGeom>
                <a:noFill/>
                <a:ln w="11113">
                  <a:solidFill>
                    <a:srgbClr val="FF94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7" name="Line 3126">
                  <a:extLst>
                    <a:ext uri="{FF2B5EF4-FFF2-40B4-BE49-F238E27FC236}">
                      <a16:creationId xmlns:a16="http://schemas.microsoft.com/office/drawing/2014/main" id="{0F0F4478-8821-0196-5962-F67E011DCC0B}"/>
                    </a:ext>
                  </a:extLst>
                </p:cNvPr>
                <p:cNvSpPr>
                  <a:spLocks noChangeShapeType="1"/>
                </p:cNvSpPr>
                <p:nvPr/>
              </p:nvSpPr>
              <p:spPr bwMode="auto">
                <a:xfrm>
                  <a:off x="1401" y="2149"/>
                  <a:ext cx="139" cy="1"/>
                </a:xfrm>
                <a:prstGeom prst="line">
                  <a:avLst/>
                </a:prstGeom>
                <a:noFill/>
                <a:ln w="11113">
                  <a:solidFill>
                    <a:srgbClr val="FF954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8" name="Line 3127">
                  <a:extLst>
                    <a:ext uri="{FF2B5EF4-FFF2-40B4-BE49-F238E27FC236}">
                      <a16:creationId xmlns:a16="http://schemas.microsoft.com/office/drawing/2014/main" id="{759265EA-181C-FA0F-9CD3-194F00911E7C}"/>
                    </a:ext>
                  </a:extLst>
                </p:cNvPr>
                <p:cNvSpPr>
                  <a:spLocks noChangeShapeType="1"/>
                </p:cNvSpPr>
                <p:nvPr/>
              </p:nvSpPr>
              <p:spPr bwMode="auto">
                <a:xfrm>
                  <a:off x="1401" y="2141"/>
                  <a:ext cx="139" cy="1"/>
                </a:xfrm>
                <a:prstGeom prst="line">
                  <a:avLst/>
                </a:prstGeom>
                <a:noFill/>
                <a:ln w="11113">
                  <a:solidFill>
                    <a:srgbClr val="FF96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9" name="Line 3128">
                  <a:extLst>
                    <a:ext uri="{FF2B5EF4-FFF2-40B4-BE49-F238E27FC236}">
                      <a16:creationId xmlns:a16="http://schemas.microsoft.com/office/drawing/2014/main" id="{3D48AD17-499D-0457-E407-318B8DE0B5E3}"/>
                    </a:ext>
                  </a:extLst>
                </p:cNvPr>
                <p:cNvSpPr>
                  <a:spLocks noChangeShapeType="1"/>
                </p:cNvSpPr>
                <p:nvPr/>
              </p:nvSpPr>
              <p:spPr bwMode="auto">
                <a:xfrm>
                  <a:off x="1401" y="2141"/>
                  <a:ext cx="139" cy="1"/>
                </a:xfrm>
                <a:prstGeom prst="line">
                  <a:avLst/>
                </a:prstGeom>
                <a:noFill/>
                <a:ln w="11113">
                  <a:solidFill>
                    <a:srgbClr val="FF975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0" name="Line 3129">
                  <a:extLst>
                    <a:ext uri="{FF2B5EF4-FFF2-40B4-BE49-F238E27FC236}">
                      <a16:creationId xmlns:a16="http://schemas.microsoft.com/office/drawing/2014/main" id="{693BD41C-EF9C-AF3C-94FF-D7FB24DFE070}"/>
                    </a:ext>
                  </a:extLst>
                </p:cNvPr>
                <p:cNvSpPr>
                  <a:spLocks noChangeShapeType="1"/>
                </p:cNvSpPr>
                <p:nvPr/>
              </p:nvSpPr>
              <p:spPr bwMode="auto">
                <a:xfrm>
                  <a:off x="1401" y="2141"/>
                  <a:ext cx="139" cy="1"/>
                </a:xfrm>
                <a:prstGeom prst="line">
                  <a:avLst/>
                </a:prstGeom>
                <a:noFill/>
                <a:ln w="11113">
                  <a:solidFill>
                    <a:srgbClr val="FF985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1" name="Line 3130">
                  <a:extLst>
                    <a:ext uri="{FF2B5EF4-FFF2-40B4-BE49-F238E27FC236}">
                      <a16:creationId xmlns:a16="http://schemas.microsoft.com/office/drawing/2014/main" id="{13845454-38B8-E367-EF84-141133004982}"/>
                    </a:ext>
                  </a:extLst>
                </p:cNvPr>
                <p:cNvSpPr>
                  <a:spLocks noChangeShapeType="1"/>
                </p:cNvSpPr>
                <p:nvPr/>
              </p:nvSpPr>
              <p:spPr bwMode="auto">
                <a:xfrm>
                  <a:off x="1401" y="2141"/>
                  <a:ext cx="139" cy="1"/>
                </a:xfrm>
                <a:prstGeom prst="line">
                  <a:avLst/>
                </a:prstGeom>
                <a:noFill/>
                <a:ln w="11113">
                  <a:solidFill>
                    <a:srgbClr val="FF9A5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2" name="Line 3131">
                  <a:extLst>
                    <a:ext uri="{FF2B5EF4-FFF2-40B4-BE49-F238E27FC236}">
                      <a16:creationId xmlns:a16="http://schemas.microsoft.com/office/drawing/2014/main" id="{4054EB78-2606-3397-344F-FED654342AD3}"/>
                    </a:ext>
                  </a:extLst>
                </p:cNvPr>
                <p:cNvSpPr>
                  <a:spLocks noChangeShapeType="1"/>
                </p:cNvSpPr>
                <p:nvPr/>
              </p:nvSpPr>
              <p:spPr bwMode="auto">
                <a:xfrm>
                  <a:off x="1401" y="2133"/>
                  <a:ext cx="139" cy="1"/>
                </a:xfrm>
                <a:prstGeom prst="line">
                  <a:avLst/>
                </a:prstGeom>
                <a:noFill/>
                <a:ln w="11113">
                  <a:solidFill>
                    <a:srgbClr val="FF9B5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3" name="Line 3132">
                  <a:extLst>
                    <a:ext uri="{FF2B5EF4-FFF2-40B4-BE49-F238E27FC236}">
                      <a16:creationId xmlns:a16="http://schemas.microsoft.com/office/drawing/2014/main" id="{39DF1CDD-AF14-2B5E-C94A-B204314BE153}"/>
                    </a:ext>
                  </a:extLst>
                </p:cNvPr>
                <p:cNvSpPr>
                  <a:spLocks noChangeShapeType="1"/>
                </p:cNvSpPr>
                <p:nvPr/>
              </p:nvSpPr>
              <p:spPr bwMode="auto">
                <a:xfrm>
                  <a:off x="1401" y="2133"/>
                  <a:ext cx="139" cy="1"/>
                </a:xfrm>
                <a:prstGeom prst="line">
                  <a:avLst/>
                </a:prstGeom>
                <a:noFill/>
                <a:ln w="11113">
                  <a:solidFill>
                    <a:srgbClr val="FF9C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4" name="Line 3133">
                  <a:extLst>
                    <a:ext uri="{FF2B5EF4-FFF2-40B4-BE49-F238E27FC236}">
                      <a16:creationId xmlns:a16="http://schemas.microsoft.com/office/drawing/2014/main" id="{6657EA2E-0967-9372-F0B1-A5FE0BBFEFF1}"/>
                    </a:ext>
                  </a:extLst>
                </p:cNvPr>
                <p:cNvSpPr>
                  <a:spLocks noChangeShapeType="1"/>
                </p:cNvSpPr>
                <p:nvPr/>
              </p:nvSpPr>
              <p:spPr bwMode="auto">
                <a:xfrm>
                  <a:off x="1401" y="2133"/>
                  <a:ext cx="139" cy="1"/>
                </a:xfrm>
                <a:prstGeom prst="line">
                  <a:avLst/>
                </a:prstGeom>
                <a:noFill/>
                <a:ln w="11113">
                  <a:solidFill>
                    <a:srgbClr val="FF9D5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5" name="Line 3134">
                  <a:extLst>
                    <a:ext uri="{FF2B5EF4-FFF2-40B4-BE49-F238E27FC236}">
                      <a16:creationId xmlns:a16="http://schemas.microsoft.com/office/drawing/2014/main" id="{F4DEA419-FC36-6C36-5413-33F8CFD62CED}"/>
                    </a:ext>
                  </a:extLst>
                </p:cNvPr>
                <p:cNvSpPr>
                  <a:spLocks noChangeShapeType="1"/>
                </p:cNvSpPr>
                <p:nvPr/>
              </p:nvSpPr>
              <p:spPr bwMode="auto">
                <a:xfrm>
                  <a:off x="1401" y="2125"/>
                  <a:ext cx="139" cy="1"/>
                </a:xfrm>
                <a:prstGeom prst="line">
                  <a:avLst/>
                </a:prstGeom>
                <a:noFill/>
                <a:ln w="11113">
                  <a:solidFill>
                    <a:srgbClr val="FF9E5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6" name="Line 3135">
                  <a:extLst>
                    <a:ext uri="{FF2B5EF4-FFF2-40B4-BE49-F238E27FC236}">
                      <a16:creationId xmlns:a16="http://schemas.microsoft.com/office/drawing/2014/main" id="{D2D7B871-29CC-1730-2206-73BC4117445A}"/>
                    </a:ext>
                  </a:extLst>
                </p:cNvPr>
                <p:cNvSpPr>
                  <a:spLocks noChangeShapeType="1"/>
                </p:cNvSpPr>
                <p:nvPr/>
              </p:nvSpPr>
              <p:spPr bwMode="auto">
                <a:xfrm>
                  <a:off x="1401" y="2125"/>
                  <a:ext cx="139" cy="1"/>
                </a:xfrm>
                <a:prstGeom prst="line">
                  <a:avLst/>
                </a:prstGeom>
                <a:noFill/>
                <a:ln w="11113">
                  <a:solidFill>
                    <a:srgbClr val="FFA16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7" name="Line 3136">
                  <a:extLst>
                    <a:ext uri="{FF2B5EF4-FFF2-40B4-BE49-F238E27FC236}">
                      <a16:creationId xmlns:a16="http://schemas.microsoft.com/office/drawing/2014/main" id="{B5438070-6FDF-B462-886A-3110F7C80A39}"/>
                    </a:ext>
                  </a:extLst>
                </p:cNvPr>
                <p:cNvSpPr>
                  <a:spLocks noChangeShapeType="1"/>
                </p:cNvSpPr>
                <p:nvPr/>
              </p:nvSpPr>
              <p:spPr bwMode="auto">
                <a:xfrm>
                  <a:off x="1401" y="2125"/>
                  <a:ext cx="139" cy="1"/>
                </a:xfrm>
                <a:prstGeom prst="line">
                  <a:avLst/>
                </a:prstGeom>
                <a:noFill/>
                <a:ln w="11113">
                  <a:solidFill>
                    <a:srgbClr val="FFA26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8" name="Line 3137">
                  <a:extLst>
                    <a:ext uri="{FF2B5EF4-FFF2-40B4-BE49-F238E27FC236}">
                      <a16:creationId xmlns:a16="http://schemas.microsoft.com/office/drawing/2014/main" id="{DBDB6C93-0AA2-11EA-8AF3-FF363F34FD6B}"/>
                    </a:ext>
                  </a:extLst>
                </p:cNvPr>
                <p:cNvSpPr>
                  <a:spLocks noChangeShapeType="1"/>
                </p:cNvSpPr>
                <p:nvPr/>
              </p:nvSpPr>
              <p:spPr bwMode="auto">
                <a:xfrm>
                  <a:off x="1401" y="2117"/>
                  <a:ext cx="139" cy="1"/>
                </a:xfrm>
                <a:prstGeom prst="line">
                  <a:avLst/>
                </a:prstGeom>
                <a:noFill/>
                <a:ln w="11113">
                  <a:solidFill>
                    <a:srgbClr val="FFA36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9" name="Line 3138">
                  <a:extLst>
                    <a:ext uri="{FF2B5EF4-FFF2-40B4-BE49-F238E27FC236}">
                      <a16:creationId xmlns:a16="http://schemas.microsoft.com/office/drawing/2014/main" id="{B62464D8-1A5D-96C2-F4E1-11D71D9E3D65}"/>
                    </a:ext>
                  </a:extLst>
                </p:cNvPr>
                <p:cNvSpPr>
                  <a:spLocks noChangeShapeType="1"/>
                </p:cNvSpPr>
                <p:nvPr/>
              </p:nvSpPr>
              <p:spPr bwMode="auto">
                <a:xfrm>
                  <a:off x="1401" y="2117"/>
                  <a:ext cx="139" cy="1"/>
                </a:xfrm>
                <a:prstGeom prst="line">
                  <a:avLst/>
                </a:prstGeom>
                <a:noFill/>
                <a:ln w="11113">
                  <a:solidFill>
                    <a:srgbClr val="FFA4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0" name="Line 3139">
                  <a:extLst>
                    <a:ext uri="{FF2B5EF4-FFF2-40B4-BE49-F238E27FC236}">
                      <a16:creationId xmlns:a16="http://schemas.microsoft.com/office/drawing/2014/main" id="{01B42568-7CF9-D020-3E20-444A7E5B4694}"/>
                    </a:ext>
                  </a:extLst>
                </p:cNvPr>
                <p:cNvSpPr>
                  <a:spLocks noChangeShapeType="1"/>
                </p:cNvSpPr>
                <p:nvPr/>
              </p:nvSpPr>
              <p:spPr bwMode="auto">
                <a:xfrm>
                  <a:off x="1401" y="2117"/>
                  <a:ext cx="139" cy="1"/>
                </a:xfrm>
                <a:prstGeom prst="line">
                  <a:avLst/>
                </a:prstGeom>
                <a:noFill/>
                <a:ln w="11113">
                  <a:solidFill>
                    <a:srgbClr val="FFA66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1" name="Line 3140">
                  <a:extLst>
                    <a:ext uri="{FF2B5EF4-FFF2-40B4-BE49-F238E27FC236}">
                      <a16:creationId xmlns:a16="http://schemas.microsoft.com/office/drawing/2014/main" id="{45431304-8F8F-7F0B-2294-B7E21A98F272}"/>
                    </a:ext>
                  </a:extLst>
                </p:cNvPr>
                <p:cNvSpPr>
                  <a:spLocks noChangeShapeType="1"/>
                </p:cNvSpPr>
                <p:nvPr/>
              </p:nvSpPr>
              <p:spPr bwMode="auto">
                <a:xfrm>
                  <a:off x="1401" y="2109"/>
                  <a:ext cx="139" cy="1"/>
                </a:xfrm>
                <a:prstGeom prst="line">
                  <a:avLst/>
                </a:prstGeom>
                <a:noFill/>
                <a:ln w="11113">
                  <a:solidFill>
                    <a:srgbClr val="FFA76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2" name="Line 3141">
                  <a:extLst>
                    <a:ext uri="{FF2B5EF4-FFF2-40B4-BE49-F238E27FC236}">
                      <a16:creationId xmlns:a16="http://schemas.microsoft.com/office/drawing/2014/main" id="{97AE7687-2BA0-1928-3274-5BEC98754843}"/>
                    </a:ext>
                  </a:extLst>
                </p:cNvPr>
                <p:cNvSpPr>
                  <a:spLocks noChangeShapeType="1"/>
                </p:cNvSpPr>
                <p:nvPr/>
              </p:nvSpPr>
              <p:spPr bwMode="auto">
                <a:xfrm>
                  <a:off x="1401" y="2109"/>
                  <a:ext cx="139" cy="1"/>
                </a:xfrm>
                <a:prstGeom prst="line">
                  <a:avLst/>
                </a:prstGeom>
                <a:noFill/>
                <a:ln w="11113">
                  <a:solidFill>
                    <a:srgbClr val="FFA86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3" name="Line 3142">
                  <a:extLst>
                    <a:ext uri="{FF2B5EF4-FFF2-40B4-BE49-F238E27FC236}">
                      <a16:creationId xmlns:a16="http://schemas.microsoft.com/office/drawing/2014/main" id="{560C8F1C-3A04-B1D5-3DC1-CCEC79225635}"/>
                    </a:ext>
                  </a:extLst>
                </p:cNvPr>
                <p:cNvSpPr>
                  <a:spLocks noChangeShapeType="1"/>
                </p:cNvSpPr>
                <p:nvPr/>
              </p:nvSpPr>
              <p:spPr bwMode="auto">
                <a:xfrm>
                  <a:off x="1401" y="2109"/>
                  <a:ext cx="139" cy="1"/>
                </a:xfrm>
                <a:prstGeom prst="line">
                  <a:avLst/>
                </a:prstGeom>
                <a:noFill/>
                <a:ln w="11113">
                  <a:solidFill>
                    <a:srgbClr val="FFAA7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4" name="Line 3143">
                  <a:extLst>
                    <a:ext uri="{FF2B5EF4-FFF2-40B4-BE49-F238E27FC236}">
                      <a16:creationId xmlns:a16="http://schemas.microsoft.com/office/drawing/2014/main" id="{F13D82E1-3C5F-4A02-17E5-B9BCA311B58E}"/>
                    </a:ext>
                  </a:extLst>
                </p:cNvPr>
                <p:cNvSpPr>
                  <a:spLocks noChangeShapeType="1"/>
                </p:cNvSpPr>
                <p:nvPr/>
              </p:nvSpPr>
              <p:spPr bwMode="auto">
                <a:xfrm>
                  <a:off x="1401" y="2109"/>
                  <a:ext cx="139" cy="1"/>
                </a:xfrm>
                <a:prstGeom prst="line">
                  <a:avLst/>
                </a:prstGeom>
                <a:noFill/>
                <a:ln w="11113">
                  <a:solidFill>
                    <a:srgbClr val="FFAB7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5" name="Line 3144">
                  <a:extLst>
                    <a:ext uri="{FF2B5EF4-FFF2-40B4-BE49-F238E27FC236}">
                      <a16:creationId xmlns:a16="http://schemas.microsoft.com/office/drawing/2014/main" id="{92A0AEBE-03BB-743A-60F3-F99E00B4D405}"/>
                    </a:ext>
                  </a:extLst>
                </p:cNvPr>
                <p:cNvSpPr>
                  <a:spLocks noChangeShapeType="1"/>
                </p:cNvSpPr>
                <p:nvPr/>
              </p:nvSpPr>
              <p:spPr bwMode="auto">
                <a:xfrm>
                  <a:off x="1401" y="2101"/>
                  <a:ext cx="139" cy="1"/>
                </a:xfrm>
                <a:prstGeom prst="line">
                  <a:avLst/>
                </a:prstGeom>
                <a:noFill/>
                <a:ln w="11113">
                  <a:solidFill>
                    <a:srgbClr val="FFAC7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6" name="Line 3145">
                  <a:extLst>
                    <a:ext uri="{FF2B5EF4-FFF2-40B4-BE49-F238E27FC236}">
                      <a16:creationId xmlns:a16="http://schemas.microsoft.com/office/drawing/2014/main" id="{5A352548-4064-8D9B-26F8-9C4EC6B0C169}"/>
                    </a:ext>
                  </a:extLst>
                </p:cNvPr>
                <p:cNvSpPr>
                  <a:spLocks noChangeShapeType="1"/>
                </p:cNvSpPr>
                <p:nvPr/>
              </p:nvSpPr>
              <p:spPr bwMode="auto">
                <a:xfrm>
                  <a:off x="1401" y="2101"/>
                  <a:ext cx="139" cy="1"/>
                </a:xfrm>
                <a:prstGeom prst="line">
                  <a:avLst/>
                </a:prstGeom>
                <a:noFill/>
                <a:ln w="11113">
                  <a:solidFill>
                    <a:srgbClr val="FFAE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7" name="Line 3146">
                  <a:extLst>
                    <a:ext uri="{FF2B5EF4-FFF2-40B4-BE49-F238E27FC236}">
                      <a16:creationId xmlns:a16="http://schemas.microsoft.com/office/drawing/2014/main" id="{9AEC5524-F0D8-39A8-ED0A-6CA10F34F8D8}"/>
                    </a:ext>
                  </a:extLst>
                </p:cNvPr>
                <p:cNvSpPr>
                  <a:spLocks noChangeShapeType="1"/>
                </p:cNvSpPr>
                <p:nvPr/>
              </p:nvSpPr>
              <p:spPr bwMode="auto">
                <a:xfrm>
                  <a:off x="1401" y="2101"/>
                  <a:ext cx="139" cy="1"/>
                </a:xfrm>
                <a:prstGeom prst="line">
                  <a:avLst/>
                </a:prstGeom>
                <a:noFill/>
                <a:ln w="11113">
                  <a:solidFill>
                    <a:srgbClr val="FFAF7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8" name="Line 3147">
                  <a:extLst>
                    <a:ext uri="{FF2B5EF4-FFF2-40B4-BE49-F238E27FC236}">
                      <a16:creationId xmlns:a16="http://schemas.microsoft.com/office/drawing/2014/main" id="{CF3C3587-C8A0-FC52-BCD3-A62C7BA627C0}"/>
                    </a:ext>
                  </a:extLst>
                </p:cNvPr>
                <p:cNvSpPr>
                  <a:spLocks noChangeShapeType="1"/>
                </p:cNvSpPr>
                <p:nvPr/>
              </p:nvSpPr>
              <p:spPr bwMode="auto">
                <a:xfrm>
                  <a:off x="1401" y="2093"/>
                  <a:ext cx="139" cy="1"/>
                </a:xfrm>
                <a:prstGeom prst="line">
                  <a:avLst/>
                </a:prstGeom>
                <a:noFill/>
                <a:ln w="11113">
                  <a:solidFill>
                    <a:srgbClr val="FFB07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9" name="Line 3148">
                  <a:extLst>
                    <a:ext uri="{FF2B5EF4-FFF2-40B4-BE49-F238E27FC236}">
                      <a16:creationId xmlns:a16="http://schemas.microsoft.com/office/drawing/2014/main" id="{76B36455-9F9A-7520-5B46-73997AEA695D}"/>
                    </a:ext>
                  </a:extLst>
                </p:cNvPr>
                <p:cNvSpPr>
                  <a:spLocks noChangeShapeType="1"/>
                </p:cNvSpPr>
                <p:nvPr/>
              </p:nvSpPr>
              <p:spPr bwMode="auto">
                <a:xfrm>
                  <a:off x="1401" y="2093"/>
                  <a:ext cx="139" cy="1"/>
                </a:xfrm>
                <a:prstGeom prst="line">
                  <a:avLst/>
                </a:prstGeom>
                <a:noFill/>
                <a:ln w="11113">
                  <a:solidFill>
                    <a:srgbClr val="FFB27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0" name="Line 3149">
                  <a:extLst>
                    <a:ext uri="{FF2B5EF4-FFF2-40B4-BE49-F238E27FC236}">
                      <a16:creationId xmlns:a16="http://schemas.microsoft.com/office/drawing/2014/main" id="{B0E752DA-EABB-AE4B-F4A8-74E8CB4B0A51}"/>
                    </a:ext>
                  </a:extLst>
                </p:cNvPr>
                <p:cNvSpPr>
                  <a:spLocks noChangeShapeType="1"/>
                </p:cNvSpPr>
                <p:nvPr/>
              </p:nvSpPr>
              <p:spPr bwMode="auto">
                <a:xfrm>
                  <a:off x="1401" y="2093"/>
                  <a:ext cx="139" cy="1"/>
                </a:xfrm>
                <a:prstGeom prst="line">
                  <a:avLst/>
                </a:prstGeom>
                <a:noFill/>
                <a:ln w="11113">
                  <a:solidFill>
                    <a:srgbClr val="FFB3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1" name="Line 3150">
                  <a:extLst>
                    <a:ext uri="{FF2B5EF4-FFF2-40B4-BE49-F238E27FC236}">
                      <a16:creationId xmlns:a16="http://schemas.microsoft.com/office/drawing/2014/main" id="{A6147C9E-C79B-8CDC-7FB5-D36594ACE74D}"/>
                    </a:ext>
                  </a:extLst>
                </p:cNvPr>
                <p:cNvSpPr>
                  <a:spLocks noChangeShapeType="1"/>
                </p:cNvSpPr>
                <p:nvPr/>
              </p:nvSpPr>
              <p:spPr bwMode="auto">
                <a:xfrm>
                  <a:off x="1401" y="2085"/>
                  <a:ext cx="139" cy="1"/>
                </a:xfrm>
                <a:prstGeom prst="line">
                  <a:avLst/>
                </a:prstGeom>
                <a:noFill/>
                <a:ln w="11113">
                  <a:solidFill>
                    <a:srgbClr val="FFB58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2" name="Line 3151">
                  <a:extLst>
                    <a:ext uri="{FF2B5EF4-FFF2-40B4-BE49-F238E27FC236}">
                      <a16:creationId xmlns:a16="http://schemas.microsoft.com/office/drawing/2014/main" id="{9416E953-6830-6120-7308-E97B6804038B}"/>
                    </a:ext>
                  </a:extLst>
                </p:cNvPr>
                <p:cNvSpPr>
                  <a:spLocks noChangeShapeType="1"/>
                </p:cNvSpPr>
                <p:nvPr/>
              </p:nvSpPr>
              <p:spPr bwMode="auto">
                <a:xfrm>
                  <a:off x="1401" y="2085"/>
                  <a:ext cx="139" cy="1"/>
                </a:xfrm>
                <a:prstGeom prst="line">
                  <a:avLst/>
                </a:prstGeom>
                <a:noFill/>
                <a:ln w="11113">
                  <a:solidFill>
                    <a:srgbClr val="FFB68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3" name="Line 3152">
                  <a:extLst>
                    <a:ext uri="{FF2B5EF4-FFF2-40B4-BE49-F238E27FC236}">
                      <a16:creationId xmlns:a16="http://schemas.microsoft.com/office/drawing/2014/main" id="{F43DFAA3-E715-01CE-CB20-097C1516B0B9}"/>
                    </a:ext>
                  </a:extLst>
                </p:cNvPr>
                <p:cNvSpPr>
                  <a:spLocks noChangeShapeType="1"/>
                </p:cNvSpPr>
                <p:nvPr/>
              </p:nvSpPr>
              <p:spPr bwMode="auto">
                <a:xfrm>
                  <a:off x="1401" y="2085"/>
                  <a:ext cx="139" cy="1"/>
                </a:xfrm>
                <a:prstGeom prst="line">
                  <a:avLst/>
                </a:prstGeom>
                <a:noFill/>
                <a:ln w="11113">
                  <a:solidFill>
                    <a:srgbClr val="FFB88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4" name="Line 3153">
                  <a:extLst>
                    <a:ext uri="{FF2B5EF4-FFF2-40B4-BE49-F238E27FC236}">
                      <a16:creationId xmlns:a16="http://schemas.microsoft.com/office/drawing/2014/main" id="{A2325D2F-9AE3-280D-A664-AC887033D86E}"/>
                    </a:ext>
                  </a:extLst>
                </p:cNvPr>
                <p:cNvSpPr>
                  <a:spLocks noChangeShapeType="1"/>
                </p:cNvSpPr>
                <p:nvPr/>
              </p:nvSpPr>
              <p:spPr bwMode="auto">
                <a:xfrm>
                  <a:off x="1401" y="2077"/>
                  <a:ext cx="139" cy="1"/>
                </a:xfrm>
                <a:prstGeom prst="line">
                  <a:avLst/>
                </a:prstGeom>
                <a:noFill/>
                <a:ln w="11113">
                  <a:solidFill>
                    <a:srgbClr val="FFB9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5" name="Line 3154">
                  <a:extLst>
                    <a:ext uri="{FF2B5EF4-FFF2-40B4-BE49-F238E27FC236}">
                      <a16:creationId xmlns:a16="http://schemas.microsoft.com/office/drawing/2014/main" id="{8C54CDEB-4C46-D947-6150-0B275ED99C03}"/>
                    </a:ext>
                  </a:extLst>
                </p:cNvPr>
                <p:cNvSpPr>
                  <a:spLocks noChangeShapeType="1"/>
                </p:cNvSpPr>
                <p:nvPr/>
              </p:nvSpPr>
              <p:spPr bwMode="auto">
                <a:xfrm>
                  <a:off x="1401" y="2077"/>
                  <a:ext cx="139" cy="1"/>
                </a:xfrm>
                <a:prstGeom prst="line">
                  <a:avLst/>
                </a:prstGeom>
                <a:noFill/>
                <a:ln w="11113">
                  <a:solidFill>
                    <a:srgbClr val="FFBB8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6" name="Line 3155">
                  <a:extLst>
                    <a:ext uri="{FF2B5EF4-FFF2-40B4-BE49-F238E27FC236}">
                      <a16:creationId xmlns:a16="http://schemas.microsoft.com/office/drawing/2014/main" id="{70F82721-84A0-1E8F-4BC0-73273687588D}"/>
                    </a:ext>
                  </a:extLst>
                </p:cNvPr>
                <p:cNvSpPr>
                  <a:spLocks noChangeShapeType="1"/>
                </p:cNvSpPr>
                <p:nvPr/>
              </p:nvSpPr>
              <p:spPr bwMode="auto">
                <a:xfrm>
                  <a:off x="1401" y="2077"/>
                  <a:ext cx="139" cy="1"/>
                </a:xfrm>
                <a:prstGeom prst="line">
                  <a:avLst/>
                </a:prstGeom>
                <a:noFill/>
                <a:ln w="11113">
                  <a:solidFill>
                    <a:srgbClr val="FFBC8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7" name="Line 3156">
                  <a:extLst>
                    <a:ext uri="{FF2B5EF4-FFF2-40B4-BE49-F238E27FC236}">
                      <a16:creationId xmlns:a16="http://schemas.microsoft.com/office/drawing/2014/main" id="{C7DD97E6-0166-FF73-6C4E-50F3A2C3AA96}"/>
                    </a:ext>
                  </a:extLst>
                </p:cNvPr>
                <p:cNvSpPr>
                  <a:spLocks noChangeShapeType="1"/>
                </p:cNvSpPr>
                <p:nvPr/>
              </p:nvSpPr>
              <p:spPr bwMode="auto">
                <a:xfrm>
                  <a:off x="1401" y="2069"/>
                  <a:ext cx="139" cy="1"/>
                </a:xfrm>
                <a:prstGeom prst="line">
                  <a:avLst/>
                </a:prstGeom>
                <a:noFill/>
                <a:ln w="11113">
                  <a:solidFill>
                    <a:srgbClr val="FFBE9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8" name="Line 3157">
                  <a:extLst>
                    <a:ext uri="{FF2B5EF4-FFF2-40B4-BE49-F238E27FC236}">
                      <a16:creationId xmlns:a16="http://schemas.microsoft.com/office/drawing/2014/main" id="{AE5FE678-C9D9-3486-E0C7-D28512CD4F0B}"/>
                    </a:ext>
                  </a:extLst>
                </p:cNvPr>
                <p:cNvSpPr>
                  <a:spLocks noChangeShapeType="1"/>
                </p:cNvSpPr>
                <p:nvPr/>
              </p:nvSpPr>
              <p:spPr bwMode="auto">
                <a:xfrm>
                  <a:off x="1401" y="2069"/>
                  <a:ext cx="139" cy="1"/>
                </a:xfrm>
                <a:prstGeom prst="line">
                  <a:avLst/>
                </a:prstGeom>
                <a:noFill/>
                <a:ln w="11113">
                  <a:solidFill>
                    <a:srgbClr val="FFBF9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9" name="Line 3158">
                  <a:extLst>
                    <a:ext uri="{FF2B5EF4-FFF2-40B4-BE49-F238E27FC236}">
                      <a16:creationId xmlns:a16="http://schemas.microsoft.com/office/drawing/2014/main" id="{38E60C7D-A2FC-ECC0-7E03-BBE754C4B571}"/>
                    </a:ext>
                  </a:extLst>
                </p:cNvPr>
                <p:cNvSpPr>
                  <a:spLocks noChangeShapeType="1"/>
                </p:cNvSpPr>
                <p:nvPr/>
              </p:nvSpPr>
              <p:spPr bwMode="auto">
                <a:xfrm>
                  <a:off x="1401" y="2069"/>
                  <a:ext cx="139" cy="1"/>
                </a:xfrm>
                <a:prstGeom prst="line">
                  <a:avLst/>
                </a:prstGeom>
                <a:noFill/>
                <a:ln w="11113">
                  <a:solidFill>
                    <a:srgbClr val="FFC1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0" name="Line 3159">
                  <a:extLst>
                    <a:ext uri="{FF2B5EF4-FFF2-40B4-BE49-F238E27FC236}">
                      <a16:creationId xmlns:a16="http://schemas.microsoft.com/office/drawing/2014/main" id="{3063248A-BE26-FBB6-F09B-E47AB2CF9ED3}"/>
                    </a:ext>
                  </a:extLst>
                </p:cNvPr>
                <p:cNvSpPr>
                  <a:spLocks noChangeShapeType="1"/>
                </p:cNvSpPr>
                <p:nvPr/>
              </p:nvSpPr>
              <p:spPr bwMode="auto">
                <a:xfrm>
                  <a:off x="1401" y="2069"/>
                  <a:ext cx="139" cy="1"/>
                </a:xfrm>
                <a:prstGeom prst="line">
                  <a:avLst/>
                </a:prstGeom>
                <a:noFill/>
                <a:ln w="11113">
                  <a:solidFill>
                    <a:srgbClr val="FFC2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1" name="Line 3160">
                  <a:extLst>
                    <a:ext uri="{FF2B5EF4-FFF2-40B4-BE49-F238E27FC236}">
                      <a16:creationId xmlns:a16="http://schemas.microsoft.com/office/drawing/2014/main" id="{CCE481BD-666D-83FB-07A3-33430E4D8D7C}"/>
                    </a:ext>
                  </a:extLst>
                </p:cNvPr>
                <p:cNvSpPr>
                  <a:spLocks noChangeShapeType="1"/>
                </p:cNvSpPr>
                <p:nvPr/>
              </p:nvSpPr>
              <p:spPr bwMode="auto">
                <a:xfrm>
                  <a:off x="1401" y="2061"/>
                  <a:ext cx="139" cy="1"/>
                </a:xfrm>
                <a:prstGeom prst="line">
                  <a:avLst/>
                </a:prstGeom>
                <a:noFill/>
                <a:ln w="11113">
                  <a:solidFill>
                    <a:srgbClr val="FFC49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2" name="Line 3161">
                  <a:extLst>
                    <a:ext uri="{FF2B5EF4-FFF2-40B4-BE49-F238E27FC236}">
                      <a16:creationId xmlns:a16="http://schemas.microsoft.com/office/drawing/2014/main" id="{D5EBD3FC-5022-D7DA-5848-CB5CE5ABD8BE}"/>
                    </a:ext>
                  </a:extLst>
                </p:cNvPr>
                <p:cNvSpPr>
                  <a:spLocks noChangeShapeType="1"/>
                </p:cNvSpPr>
                <p:nvPr/>
              </p:nvSpPr>
              <p:spPr bwMode="auto">
                <a:xfrm>
                  <a:off x="1401" y="2061"/>
                  <a:ext cx="139" cy="1"/>
                </a:xfrm>
                <a:prstGeom prst="line">
                  <a:avLst/>
                </a:prstGeom>
                <a:noFill/>
                <a:ln w="11113">
                  <a:solidFill>
                    <a:srgbClr val="FFC59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3" name="Line 3162">
                  <a:extLst>
                    <a:ext uri="{FF2B5EF4-FFF2-40B4-BE49-F238E27FC236}">
                      <a16:creationId xmlns:a16="http://schemas.microsoft.com/office/drawing/2014/main" id="{1DAC3CD1-B8A5-7758-251C-BFF37BE88A41}"/>
                    </a:ext>
                  </a:extLst>
                </p:cNvPr>
                <p:cNvSpPr>
                  <a:spLocks noChangeShapeType="1"/>
                </p:cNvSpPr>
                <p:nvPr/>
              </p:nvSpPr>
              <p:spPr bwMode="auto">
                <a:xfrm>
                  <a:off x="1401" y="2061"/>
                  <a:ext cx="139" cy="1"/>
                </a:xfrm>
                <a:prstGeom prst="line">
                  <a:avLst/>
                </a:prstGeom>
                <a:noFill/>
                <a:ln w="11113">
                  <a:solidFill>
                    <a:srgbClr val="FFC7A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4" name="Line 3163">
                  <a:extLst>
                    <a:ext uri="{FF2B5EF4-FFF2-40B4-BE49-F238E27FC236}">
                      <a16:creationId xmlns:a16="http://schemas.microsoft.com/office/drawing/2014/main" id="{C15978EA-B4E5-8706-152F-B07C138DB3C1}"/>
                    </a:ext>
                  </a:extLst>
                </p:cNvPr>
                <p:cNvSpPr>
                  <a:spLocks noChangeShapeType="1"/>
                </p:cNvSpPr>
                <p:nvPr/>
              </p:nvSpPr>
              <p:spPr bwMode="auto">
                <a:xfrm>
                  <a:off x="1401" y="2053"/>
                  <a:ext cx="139" cy="1"/>
                </a:xfrm>
                <a:prstGeom prst="line">
                  <a:avLst/>
                </a:prstGeom>
                <a:noFill/>
                <a:ln w="11113">
                  <a:solidFill>
                    <a:srgbClr val="FFC8A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5" name="Line 3164">
                  <a:extLst>
                    <a:ext uri="{FF2B5EF4-FFF2-40B4-BE49-F238E27FC236}">
                      <a16:creationId xmlns:a16="http://schemas.microsoft.com/office/drawing/2014/main" id="{4D4234CF-1C1C-BF57-6A4A-5004F6137A7D}"/>
                    </a:ext>
                  </a:extLst>
                </p:cNvPr>
                <p:cNvSpPr>
                  <a:spLocks noChangeShapeType="1"/>
                </p:cNvSpPr>
                <p:nvPr/>
              </p:nvSpPr>
              <p:spPr bwMode="auto">
                <a:xfrm>
                  <a:off x="1401" y="2053"/>
                  <a:ext cx="139" cy="1"/>
                </a:xfrm>
                <a:prstGeom prst="line">
                  <a:avLst/>
                </a:prstGeom>
                <a:noFill/>
                <a:ln w="11113">
                  <a:solidFill>
                    <a:srgbClr val="FFCAA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6" name="Line 3165">
                  <a:extLst>
                    <a:ext uri="{FF2B5EF4-FFF2-40B4-BE49-F238E27FC236}">
                      <a16:creationId xmlns:a16="http://schemas.microsoft.com/office/drawing/2014/main" id="{83131E26-12EE-7290-83BB-46132F09BD4F}"/>
                    </a:ext>
                  </a:extLst>
                </p:cNvPr>
                <p:cNvSpPr>
                  <a:spLocks noChangeShapeType="1"/>
                </p:cNvSpPr>
                <p:nvPr/>
              </p:nvSpPr>
              <p:spPr bwMode="auto">
                <a:xfrm>
                  <a:off x="1401" y="2053"/>
                  <a:ext cx="139" cy="1"/>
                </a:xfrm>
                <a:prstGeom prst="line">
                  <a:avLst/>
                </a:prstGeom>
                <a:noFill/>
                <a:ln w="11113">
                  <a:solidFill>
                    <a:srgbClr val="FFCCA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7" name="Line 3166">
                  <a:extLst>
                    <a:ext uri="{FF2B5EF4-FFF2-40B4-BE49-F238E27FC236}">
                      <a16:creationId xmlns:a16="http://schemas.microsoft.com/office/drawing/2014/main" id="{C89DCF35-6B60-5C8B-759B-42191F6076CD}"/>
                    </a:ext>
                  </a:extLst>
                </p:cNvPr>
                <p:cNvSpPr>
                  <a:spLocks noChangeShapeType="1"/>
                </p:cNvSpPr>
                <p:nvPr/>
              </p:nvSpPr>
              <p:spPr bwMode="auto">
                <a:xfrm>
                  <a:off x="1401" y="2045"/>
                  <a:ext cx="139" cy="1"/>
                </a:xfrm>
                <a:prstGeom prst="line">
                  <a:avLst/>
                </a:prstGeom>
                <a:noFill/>
                <a:ln w="11113">
                  <a:solidFill>
                    <a:srgbClr val="FFCDA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8" name="Line 3167">
                  <a:extLst>
                    <a:ext uri="{FF2B5EF4-FFF2-40B4-BE49-F238E27FC236}">
                      <a16:creationId xmlns:a16="http://schemas.microsoft.com/office/drawing/2014/main" id="{C615D021-AB71-2BBF-CD1B-FED57C37E9D6}"/>
                    </a:ext>
                  </a:extLst>
                </p:cNvPr>
                <p:cNvSpPr>
                  <a:spLocks noChangeShapeType="1"/>
                </p:cNvSpPr>
                <p:nvPr/>
              </p:nvSpPr>
              <p:spPr bwMode="auto">
                <a:xfrm>
                  <a:off x="1401" y="2045"/>
                  <a:ext cx="139" cy="1"/>
                </a:xfrm>
                <a:prstGeom prst="line">
                  <a:avLst/>
                </a:prstGeom>
                <a:noFill/>
                <a:ln w="11113">
                  <a:solidFill>
                    <a:srgbClr val="FFCFA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9" name="Line 3168">
                  <a:extLst>
                    <a:ext uri="{FF2B5EF4-FFF2-40B4-BE49-F238E27FC236}">
                      <a16:creationId xmlns:a16="http://schemas.microsoft.com/office/drawing/2014/main" id="{D53F1C75-4B7E-AFBA-8F00-F4108A912A60}"/>
                    </a:ext>
                  </a:extLst>
                </p:cNvPr>
                <p:cNvSpPr>
                  <a:spLocks noChangeShapeType="1"/>
                </p:cNvSpPr>
                <p:nvPr/>
              </p:nvSpPr>
              <p:spPr bwMode="auto">
                <a:xfrm>
                  <a:off x="1401" y="2045"/>
                  <a:ext cx="139" cy="1"/>
                </a:xfrm>
                <a:prstGeom prst="line">
                  <a:avLst/>
                </a:prstGeom>
                <a:noFill/>
                <a:ln w="11113">
                  <a:solidFill>
                    <a:srgbClr val="FFD1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0" name="Line 3169">
                  <a:extLst>
                    <a:ext uri="{FF2B5EF4-FFF2-40B4-BE49-F238E27FC236}">
                      <a16:creationId xmlns:a16="http://schemas.microsoft.com/office/drawing/2014/main" id="{C753A3A1-92C5-9657-95E6-2F5940F6EB77}"/>
                    </a:ext>
                  </a:extLst>
                </p:cNvPr>
                <p:cNvSpPr>
                  <a:spLocks noChangeShapeType="1"/>
                </p:cNvSpPr>
                <p:nvPr/>
              </p:nvSpPr>
              <p:spPr bwMode="auto">
                <a:xfrm>
                  <a:off x="1401" y="2037"/>
                  <a:ext cx="139" cy="1"/>
                </a:xfrm>
                <a:prstGeom prst="line">
                  <a:avLst/>
                </a:prstGeom>
                <a:noFill/>
                <a:ln w="11113">
                  <a:solidFill>
                    <a:srgbClr val="FFD2B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1" name="Line 3170">
                  <a:extLst>
                    <a:ext uri="{FF2B5EF4-FFF2-40B4-BE49-F238E27FC236}">
                      <a16:creationId xmlns:a16="http://schemas.microsoft.com/office/drawing/2014/main" id="{059324E5-AE33-0B85-ADB1-C8996D650940}"/>
                    </a:ext>
                  </a:extLst>
                </p:cNvPr>
                <p:cNvSpPr>
                  <a:spLocks noChangeShapeType="1"/>
                </p:cNvSpPr>
                <p:nvPr/>
              </p:nvSpPr>
              <p:spPr bwMode="auto">
                <a:xfrm>
                  <a:off x="1401" y="2037"/>
                  <a:ext cx="139" cy="1"/>
                </a:xfrm>
                <a:prstGeom prst="line">
                  <a:avLst/>
                </a:prstGeom>
                <a:noFill/>
                <a:ln w="11113">
                  <a:solidFill>
                    <a:srgbClr val="FFD4B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2" name="Line 3171">
                  <a:extLst>
                    <a:ext uri="{FF2B5EF4-FFF2-40B4-BE49-F238E27FC236}">
                      <a16:creationId xmlns:a16="http://schemas.microsoft.com/office/drawing/2014/main" id="{EAE8A78E-0E8E-E52E-6714-F4A796FDF5D6}"/>
                    </a:ext>
                  </a:extLst>
                </p:cNvPr>
                <p:cNvSpPr>
                  <a:spLocks noChangeShapeType="1"/>
                </p:cNvSpPr>
                <p:nvPr/>
              </p:nvSpPr>
              <p:spPr bwMode="auto">
                <a:xfrm>
                  <a:off x="1401" y="2037"/>
                  <a:ext cx="139" cy="1"/>
                </a:xfrm>
                <a:prstGeom prst="line">
                  <a:avLst/>
                </a:prstGeom>
                <a:noFill/>
                <a:ln w="11113">
                  <a:solidFill>
                    <a:srgbClr val="FFD6B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3" name="Line 3172">
                  <a:extLst>
                    <a:ext uri="{FF2B5EF4-FFF2-40B4-BE49-F238E27FC236}">
                      <a16:creationId xmlns:a16="http://schemas.microsoft.com/office/drawing/2014/main" id="{6DD89C4B-410E-6FCE-9BAD-A2CFEA6673B7}"/>
                    </a:ext>
                  </a:extLst>
                </p:cNvPr>
                <p:cNvSpPr>
                  <a:spLocks noChangeShapeType="1"/>
                </p:cNvSpPr>
                <p:nvPr/>
              </p:nvSpPr>
              <p:spPr bwMode="auto">
                <a:xfrm>
                  <a:off x="1401" y="2029"/>
                  <a:ext cx="139" cy="1"/>
                </a:xfrm>
                <a:prstGeom prst="line">
                  <a:avLst/>
                </a:prstGeom>
                <a:noFill/>
                <a:ln w="11113">
                  <a:solidFill>
                    <a:srgbClr val="FFD7B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4" name="Line 3173">
                  <a:extLst>
                    <a:ext uri="{FF2B5EF4-FFF2-40B4-BE49-F238E27FC236}">
                      <a16:creationId xmlns:a16="http://schemas.microsoft.com/office/drawing/2014/main" id="{CB7CD376-A0B8-AF94-3B7A-6A8A2959EC20}"/>
                    </a:ext>
                  </a:extLst>
                </p:cNvPr>
                <p:cNvSpPr>
                  <a:spLocks noChangeShapeType="1"/>
                </p:cNvSpPr>
                <p:nvPr/>
              </p:nvSpPr>
              <p:spPr bwMode="auto">
                <a:xfrm>
                  <a:off x="1401" y="2029"/>
                  <a:ext cx="139" cy="1"/>
                </a:xfrm>
                <a:prstGeom prst="line">
                  <a:avLst/>
                </a:prstGeom>
                <a:noFill/>
                <a:ln w="11113">
                  <a:solidFill>
                    <a:srgbClr val="FFD9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5" name="Line 3174">
                  <a:extLst>
                    <a:ext uri="{FF2B5EF4-FFF2-40B4-BE49-F238E27FC236}">
                      <a16:creationId xmlns:a16="http://schemas.microsoft.com/office/drawing/2014/main" id="{449A4A83-3F01-64FA-CF34-9CC640E43E0E}"/>
                    </a:ext>
                  </a:extLst>
                </p:cNvPr>
                <p:cNvSpPr>
                  <a:spLocks noChangeShapeType="1"/>
                </p:cNvSpPr>
                <p:nvPr/>
              </p:nvSpPr>
              <p:spPr bwMode="auto">
                <a:xfrm>
                  <a:off x="1401" y="2029"/>
                  <a:ext cx="139" cy="1"/>
                </a:xfrm>
                <a:prstGeom prst="line">
                  <a:avLst/>
                </a:prstGeom>
                <a:noFill/>
                <a:ln w="11113">
                  <a:solidFill>
                    <a:srgbClr val="FFDBC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6" name="Line 3175">
                  <a:extLst>
                    <a:ext uri="{FF2B5EF4-FFF2-40B4-BE49-F238E27FC236}">
                      <a16:creationId xmlns:a16="http://schemas.microsoft.com/office/drawing/2014/main" id="{CA6BDCAA-D09E-A36C-525D-3E2F5656DE95}"/>
                    </a:ext>
                  </a:extLst>
                </p:cNvPr>
                <p:cNvSpPr>
                  <a:spLocks noChangeShapeType="1"/>
                </p:cNvSpPr>
                <p:nvPr/>
              </p:nvSpPr>
              <p:spPr bwMode="auto">
                <a:xfrm>
                  <a:off x="1401" y="2029"/>
                  <a:ext cx="139" cy="1"/>
                </a:xfrm>
                <a:prstGeom prst="line">
                  <a:avLst/>
                </a:prstGeom>
                <a:noFill/>
                <a:ln w="11113">
                  <a:solidFill>
                    <a:srgbClr val="FFDDC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7" name="Line 3176">
                  <a:extLst>
                    <a:ext uri="{FF2B5EF4-FFF2-40B4-BE49-F238E27FC236}">
                      <a16:creationId xmlns:a16="http://schemas.microsoft.com/office/drawing/2014/main" id="{F8B751CB-0A29-CC38-623F-A4B091694097}"/>
                    </a:ext>
                  </a:extLst>
                </p:cNvPr>
                <p:cNvSpPr>
                  <a:spLocks noChangeShapeType="1"/>
                </p:cNvSpPr>
                <p:nvPr/>
              </p:nvSpPr>
              <p:spPr bwMode="auto">
                <a:xfrm>
                  <a:off x="1401" y="2021"/>
                  <a:ext cx="139" cy="1"/>
                </a:xfrm>
                <a:prstGeom prst="line">
                  <a:avLst/>
                </a:prstGeom>
                <a:noFill/>
                <a:ln w="11113">
                  <a:solidFill>
                    <a:srgbClr val="FFDEC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8" name="Line 3177">
                  <a:extLst>
                    <a:ext uri="{FF2B5EF4-FFF2-40B4-BE49-F238E27FC236}">
                      <a16:creationId xmlns:a16="http://schemas.microsoft.com/office/drawing/2014/main" id="{FC20FD47-79AD-B59B-C194-7D104ABA5EC9}"/>
                    </a:ext>
                  </a:extLst>
                </p:cNvPr>
                <p:cNvSpPr>
                  <a:spLocks noChangeShapeType="1"/>
                </p:cNvSpPr>
                <p:nvPr/>
              </p:nvSpPr>
              <p:spPr bwMode="auto">
                <a:xfrm>
                  <a:off x="1401" y="2021"/>
                  <a:ext cx="139" cy="1"/>
                </a:xfrm>
                <a:prstGeom prst="line">
                  <a:avLst/>
                </a:prstGeom>
                <a:noFill/>
                <a:ln w="11113">
                  <a:solidFill>
                    <a:srgbClr val="FFE0C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9" name="Line 3178">
                  <a:extLst>
                    <a:ext uri="{FF2B5EF4-FFF2-40B4-BE49-F238E27FC236}">
                      <a16:creationId xmlns:a16="http://schemas.microsoft.com/office/drawing/2014/main" id="{2B812D6C-5262-3FC8-CB18-544924D1CCEE}"/>
                    </a:ext>
                  </a:extLst>
                </p:cNvPr>
                <p:cNvSpPr>
                  <a:spLocks noChangeShapeType="1"/>
                </p:cNvSpPr>
                <p:nvPr/>
              </p:nvSpPr>
              <p:spPr bwMode="auto">
                <a:xfrm>
                  <a:off x="1401" y="2021"/>
                  <a:ext cx="139" cy="1"/>
                </a:xfrm>
                <a:prstGeom prst="line">
                  <a:avLst/>
                </a:prstGeom>
                <a:noFill/>
                <a:ln w="11113">
                  <a:solidFill>
                    <a:srgbClr val="FFE2C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0" name="Line 3179">
                  <a:extLst>
                    <a:ext uri="{FF2B5EF4-FFF2-40B4-BE49-F238E27FC236}">
                      <a16:creationId xmlns:a16="http://schemas.microsoft.com/office/drawing/2014/main" id="{049EAA4A-BE36-DC9D-4033-B1B4A4528D51}"/>
                    </a:ext>
                  </a:extLst>
                </p:cNvPr>
                <p:cNvSpPr>
                  <a:spLocks noChangeShapeType="1"/>
                </p:cNvSpPr>
                <p:nvPr/>
              </p:nvSpPr>
              <p:spPr bwMode="auto">
                <a:xfrm>
                  <a:off x="1401" y="2013"/>
                  <a:ext cx="139" cy="1"/>
                </a:xfrm>
                <a:prstGeom prst="line">
                  <a:avLst/>
                </a:prstGeom>
                <a:noFill/>
                <a:ln w="11113">
                  <a:solidFill>
                    <a:srgbClr val="FFE4D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1" name="Line 3180">
                  <a:extLst>
                    <a:ext uri="{FF2B5EF4-FFF2-40B4-BE49-F238E27FC236}">
                      <a16:creationId xmlns:a16="http://schemas.microsoft.com/office/drawing/2014/main" id="{E0100EDB-29E5-BB4A-95FD-D0917B16D1CB}"/>
                    </a:ext>
                  </a:extLst>
                </p:cNvPr>
                <p:cNvSpPr>
                  <a:spLocks noChangeShapeType="1"/>
                </p:cNvSpPr>
                <p:nvPr/>
              </p:nvSpPr>
              <p:spPr bwMode="auto">
                <a:xfrm>
                  <a:off x="1401" y="2013"/>
                  <a:ext cx="139" cy="1"/>
                </a:xfrm>
                <a:prstGeom prst="line">
                  <a:avLst/>
                </a:prstGeom>
                <a:noFill/>
                <a:ln w="11113">
                  <a:solidFill>
                    <a:srgbClr val="FFE6D5"/>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338" name="Group 3181">
                <a:extLst>
                  <a:ext uri="{FF2B5EF4-FFF2-40B4-BE49-F238E27FC236}">
                    <a16:creationId xmlns:a16="http://schemas.microsoft.com/office/drawing/2014/main" id="{AC1B836E-5C1B-C3B3-E923-690D9799228E}"/>
                  </a:ext>
                </a:extLst>
              </p:cNvPr>
              <p:cNvGrpSpPr>
                <a:grpSpLocks/>
              </p:cNvGrpSpPr>
              <p:nvPr/>
            </p:nvGrpSpPr>
            <p:grpSpPr bwMode="auto">
              <a:xfrm>
                <a:off x="1401" y="1989"/>
                <a:ext cx="404" cy="368"/>
                <a:chOff x="1401" y="1989"/>
                <a:chExt cx="404" cy="368"/>
              </a:xfrm>
            </p:grpSpPr>
            <p:sp>
              <p:nvSpPr>
                <p:cNvPr id="17072" name="Line 3182">
                  <a:extLst>
                    <a:ext uri="{FF2B5EF4-FFF2-40B4-BE49-F238E27FC236}">
                      <a16:creationId xmlns:a16="http://schemas.microsoft.com/office/drawing/2014/main" id="{D235B7E7-9643-248F-5E62-7948A88E6E60}"/>
                    </a:ext>
                  </a:extLst>
                </p:cNvPr>
                <p:cNvSpPr>
                  <a:spLocks noChangeShapeType="1"/>
                </p:cNvSpPr>
                <p:nvPr/>
              </p:nvSpPr>
              <p:spPr bwMode="auto">
                <a:xfrm>
                  <a:off x="1401" y="2013"/>
                  <a:ext cx="139" cy="1"/>
                </a:xfrm>
                <a:prstGeom prst="line">
                  <a:avLst/>
                </a:prstGeom>
                <a:noFill/>
                <a:ln w="11113">
                  <a:solidFill>
                    <a:srgbClr val="FFE7D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73" name="Line 3183">
                  <a:extLst>
                    <a:ext uri="{FF2B5EF4-FFF2-40B4-BE49-F238E27FC236}">
                      <a16:creationId xmlns:a16="http://schemas.microsoft.com/office/drawing/2014/main" id="{5515703E-90B4-52B1-0F4C-1E1BD434D6A3}"/>
                    </a:ext>
                  </a:extLst>
                </p:cNvPr>
                <p:cNvSpPr>
                  <a:spLocks noChangeShapeType="1"/>
                </p:cNvSpPr>
                <p:nvPr/>
              </p:nvSpPr>
              <p:spPr bwMode="auto">
                <a:xfrm>
                  <a:off x="1401" y="2005"/>
                  <a:ext cx="139" cy="1"/>
                </a:xfrm>
                <a:prstGeom prst="line">
                  <a:avLst/>
                </a:prstGeom>
                <a:noFill/>
                <a:ln w="11113">
                  <a:solidFill>
                    <a:srgbClr val="FFE9D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74" name="Line 3184">
                  <a:extLst>
                    <a:ext uri="{FF2B5EF4-FFF2-40B4-BE49-F238E27FC236}">
                      <a16:creationId xmlns:a16="http://schemas.microsoft.com/office/drawing/2014/main" id="{3608F29A-53A6-F92D-3515-B00E2C91736B}"/>
                    </a:ext>
                  </a:extLst>
                </p:cNvPr>
                <p:cNvSpPr>
                  <a:spLocks noChangeShapeType="1"/>
                </p:cNvSpPr>
                <p:nvPr/>
              </p:nvSpPr>
              <p:spPr bwMode="auto">
                <a:xfrm>
                  <a:off x="1401" y="2005"/>
                  <a:ext cx="139" cy="1"/>
                </a:xfrm>
                <a:prstGeom prst="line">
                  <a:avLst/>
                </a:prstGeom>
                <a:noFill/>
                <a:ln w="11113">
                  <a:solidFill>
                    <a:srgbClr val="FFEBD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75" name="Line 3185">
                  <a:extLst>
                    <a:ext uri="{FF2B5EF4-FFF2-40B4-BE49-F238E27FC236}">
                      <a16:creationId xmlns:a16="http://schemas.microsoft.com/office/drawing/2014/main" id="{15DFE045-E669-3639-B049-F46D73D8FEA2}"/>
                    </a:ext>
                  </a:extLst>
                </p:cNvPr>
                <p:cNvSpPr>
                  <a:spLocks noChangeShapeType="1"/>
                </p:cNvSpPr>
                <p:nvPr/>
              </p:nvSpPr>
              <p:spPr bwMode="auto">
                <a:xfrm>
                  <a:off x="1401" y="2005"/>
                  <a:ext cx="139" cy="1"/>
                </a:xfrm>
                <a:prstGeom prst="line">
                  <a:avLst/>
                </a:prstGeom>
                <a:noFill/>
                <a:ln w="11113">
                  <a:solidFill>
                    <a:srgbClr val="FFEDE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76" name="Line 3186">
                  <a:extLst>
                    <a:ext uri="{FF2B5EF4-FFF2-40B4-BE49-F238E27FC236}">
                      <a16:creationId xmlns:a16="http://schemas.microsoft.com/office/drawing/2014/main" id="{2C51D14A-2A4E-3DEF-4512-D6D191F379BF}"/>
                    </a:ext>
                  </a:extLst>
                </p:cNvPr>
                <p:cNvSpPr>
                  <a:spLocks noChangeShapeType="1"/>
                </p:cNvSpPr>
                <p:nvPr/>
              </p:nvSpPr>
              <p:spPr bwMode="auto">
                <a:xfrm>
                  <a:off x="1401" y="1997"/>
                  <a:ext cx="139" cy="1"/>
                </a:xfrm>
                <a:prstGeom prst="line">
                  <a:avLst/>
                </a:prstGeom>
                <a:noFill/>
                <a:ln w="11113">
                  <a:solidFill>
                    <a:srgbClr val="FFEF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77" name="Line 3187">
                  <a:extLst>
                    <a:ext uri="{FF2B5EF4-FFF2-40B4-BE49-F238E27FC236}">
                      <a16:creationId xmlns:a16="http://schemas.microsoft.com/office/drawing/2014/main" id="{2540C085-DBEB-02A5-F060-2DC468AEB21D}"/>
                    </a:ext>
                  </a:extLst>
                </p:cNvPr>
                <p:cNvSpPr>
                  <a:spLocks noChangeShapeType="1"/>
                </p:cNvSpPr>
                <p:nvPr/>
              </p:nvSpPr>
              <p:spPr bwMode="auto">
                <a:xfrm>
                  <a:off x="1401" y="1997"/>
                  <a:ext cx="139" cy="1"/>
                </a:xfrm>
                <a:prstGeom prst="line">
                  <a:avLst/>
                </a:prstGeom>
                <a:noFill/>
                <a:ln w="11113">
                  <a:solidFill>
                    <a:srgbClr val="FFF1E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78" name="Line 3188">
                  <a:extLst>
                    <a:ext uri="{FF2B5EF4-FFF2-40B4-BE49-F238E27FC236}">
                      <a16:creationId xmlns:a16="http://schemas.microsoft.com/office/drawing/2014/main" id="{84B005D8-580D-9F45-C37A-DB28735E7E68}"/>
                    </a:ext>
                  </a:extLst>
                </p:cNvPr>
                <p:cNvSpPr>
                  <a:spLocks noChangeShapeType="1"/>
                </p:cNvSpPr>
                <p:nvPr/>
              </p:nvSpPr>
              <p:spPr bwMode="auto">
                <a:xfrm>
                  <a:off x="1401" y="1997"/>
                  <a:ext cx="139" cy="1"/>
                </a:xfrm>
                <a:prstGeom prst="line">
                  <a:avLst/>
                </a:prstGeom>
                <a:noFill/>
                <a:ln w="11113">
                  <a:solidFill>
                    <a:srgbClr val="FFF3E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79" name="Line 3189">
                  <a:extLst>
                    <a:ext uri="{FF2B5EF4-FFF2-40B4-BE49-F238E27FC236}">
                      <a16:creationId xmlns:a16="http://schemas.microsoft.com/office/drawing/2014/main" id="{051726BD-C2AB-1B7C-AEC3-0773DD7A060A}"/>
                    </a:ext>
                  </a:extLst>
                </p:cNvPr>
                <p:cNvSpPr>
                  <a:spLocks noChangeShapeType="1"/>
                </p:cNvSpPr>
                <p:nvPr/>
              </p:nvSpPr>
              <p:spPr bwMode="auto">
                <a:xfrm>
                  <a:off x="1401" y="1989"/>
                  <a:ext cx="139" cy="1"/>
                </a:xfrm>
                <a:prstGeom prst="line">
                  <a:avLst/>
                </a:prstGeom>
                <a:noFill/>
                <a:ln w="11113">
                  <a:solidFill>
                    <a:srgbClr val="FFF5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80" name="Line 3190">
                  <a:extLst>
                    <a:ext uri="{FF2B5EF4-FFF2-40B4-BE49-F238E27FC236}">
                      <a16:creationId xmlns:a16="http://schemas.microsoft.com/office/drawing/2014/main" id="{29B180FB-758B-51B9-C2E6-00C483F7148C}"/>
                    </a:ext>
                  </a:extLst>
                </p:cNvPr>
                <p:cNvSpPr>
                  <a:spLocks noChangeShapeType="1"/>
                </p:cNvSpPr>
                <p:nvPr/>
              </p:nvSpPr>
              <p:spPr bwMode="auto">
                <a:xfrm>
                  <a:off x="1401" y="1989"/>
                  <a:ext cx="139" cy="1"/>
                </a:xfrm>
                <a:prstGeom prst="line">
                  <a:avLst/>
                </a:prstGeom>
                <a:noFill/>
                <a:ln w="11113">
                  <a:solidFill>
                    <a:srgbClr val="FFF7F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81" name="Line 3191">
                  <a:extLst>
                    <a:ext uri="{FF2B5EF4-FFF2-40B4-BE49-F238E27FC236}">
                      <a16:creationId xmlns:a16="http://schemas.microsoft.com/office/drawing/2014/main" id="{BA0D4C55-8FB4-4BC1-6091-8F36A8CB7B63}"/>
                    </a:ext>
                  </a:extLst>
                </p:cNvPr>
                <p:cNvSpPr>
                  <a:spLocks noChangeShapeType="1"/>
                </p:cNvSpPr>
                <p:nvPr/>
              </p:nvSpPr>
              <p:spPr bwMode="auto">
                <a:xfrm>
                  <a:off x="1401" y="1989"/>
                  <a:ext cx="139" cy="1"/>
                </a:xfrm>
                <a:prstGeom prst="line">
                  <a:avLst/>
                </a:prstGeom>
                <a:noFill/>
                <a:ln w="11113">
                  <a:solidFill>
                    <a:srgbClr val="FFF9F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82" name="Line 3192">
                  <a:extLst>
                    <a:ext uri="{FF2B5EF4-FFF2-40B4-BE49-F238E27FC236}">
                      <a16:creationId xmlns:a16="http://schemas.microsoft.com/office/drawing/2014/main" id="{A46C9728-E8AE-983F-C70C-B43A81742F55}"/>
                    </a:ext>
                  </a:extLst>
                </p:cNvPr>
                <p:cNvSpPr>
                  <a:spLocks noChangeShapeType="1"/>
                </p:cNvSpPr>
                <p:nvPr/>
              </p:nvSpPr>
              <p:spPr bwMode="auto">
                <a:xfrm>
                  <a:off x="1401" y="1989"/>
                  <a:ext cx="139" cy="1"/>
                </a:xfrm>
                <a:prstGeom prst="line">
                  <a:avLst/>
                </a:prstGeom>
                <a:noFill/>
                <a:ln w="11113">
                  <a:solidFill>
                    <a:srgbClr val="FFFBF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83" name="Oval 3193">
                  <a:extLst>
                    <a:ext uri="{FF2B5EF4-FFF2-40B4-BE49-F238E27FC236}">
                      <a16:creationId xmlns:a16="http://schemas.microsoft.com/office/drawing/2014/main" id="{AD49CACD-6717-0654-5981-D36D85ADC540}"/>
                    </a:ext>
                  </a:extLst>
                </p:cNvPr>
                <p:cNvSpPr>
                  <a:spLocks noChangeArrowheads="1"/>
                </p:cNvSpPr>
                <p:nvPr/>
              </p:nvSpPr>
              <p:spPr bwMode="auto">
                <a:xfrm>
                  <a:off x="1404" y="1992"/>
                  <a:ext cx="134" cy="361"/>
                </a:xfrm>
                <a:prstGeom prst="ellipse">
                  <a:avLst/>
                </a:prstGeom>
                <a:noFill/>
                <a:ln w="11113">
                  <a:solidFill>
                    <a:srgbClr val="FF6600"/>
                  </a:solidFill>
                  <a:round/>
                  <a:headEnd/>
                  <a:tailEnd/>
                </a:ln>
                <a:extLst>
                  <a:ext uri="{909E8E84-426E-40DD-AFC4-6F175D3DCCD1}">
                    <a14:hiddenFill xmlns:a14="http://schemas.microsoft.com/office/drawing/2010/main">
                      <a:solidFill>
                        <a:srgbClr val="FFFFFF"/>
                      </a:solidFill>
                    </a14:hiddenFill>
                  </a:ext>
                </a:extLst>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7084" name="Oval 3194">
                  <a:extLst>
                    <a:ext uri="{FF2B5EF4-FFF2-40B4-BE49-F238E27FC236}">
                      <a16:creationId xmlns:a16="http://schemas.microsoft.com/office/drawing/2014/main" id="{01BD5479-F44E-DFC4-6CC3-300697AFD3F2}"/>
                    </a:ext>
                  </a:extLst>
                </p:cNvPr>
                <p:cNvSpPr>
                  <a:spLocks noChangeArrowheads="1"/>
                </p:cNvSpPr>
                <p:nvPr/>
              </p:nvSpPr>
              <p:spPr bwMode="auto">
                <a:xfrm>
                  <a:off x="1536" y="1992"/>
                  <a:ext cx="134" cy="361"/>
                </a:xfrm>
                <a:prstGeom prst="ellipse">
                  <a:avLst/>
                </a:prstGeom>
                <a:solidFill>
                  <a:srgbClr val="FF6600"/>
                </a:solidFill>
                <a:ln w="11113">
                  <a:solidFill>
                    <a:srgbClr val="FF66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7085" name="Line 3195">
                  <a:extLst>
                    <a:ext uri="{FF2B5EF4-FFF2-40B4-BE49-F238E27FC236}">
                      <a16:creationId xmlns:a16="http://schemas.microsoft.com/office/drawing/2014/main" id="{4A3BEBE3-DC9D-D011-CB35-7E3E94F97E43}"/>
                    </a:ext>
                  </a:extLst>
                </p:cNvPr>
                <p:cNvSpPr>
                  <a:spLocks noChangeShapeType="1"/>
                </p:cNvSpPr>
                <p:nvPr/>
              </p:nvSpPr>
              <p:spPr bwMode="auto">
                <a:xfrm>
                  <a:off x="1533" y="2356"/>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86" name="Line 3196">
                  <a:extLst>
                    <a:ext uri="{FF2B5EF4-FFF2-40B4-BE49-F238E27FC236}">
                      <a16:creationId xmlns:a16="http://schemas.microsoft.com/office/drawing/2014/main" id="{15F89D45-6255-7FDA-1E0C-EB215720CED6}"/>
                    </a:ext>
                  </a:extLst>
                </p:cNvPr>
                <p:cNvSpPr>
                  <a:spLocks noChangeShapeType="1"/>
                </p:cNvSpPr>
                <p:nvPr/>
              </p:nvSpPr>
              <p:spPr bwMode="auto">
                <a:xfrm>
                  <a:off x="1533" y="2356"/>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87" name="Line 3197">
                  <a:extLst>
                    <a:ext uri="{FF2B5EF4-FFF2-40B4-BE49-F238E27FC236}">
                      <a16:creationId xmlns:a16="http://schemas.microsoft.com/office/drawing/2014/main" id="{A7AC834A-7B69-B54B-0F53-372EBB53B5C4}"/>
                    </a:ext>
                  </a:extLst>
                </p:cNvPr>
                <p:cNvSpPr>
                  <a:spLocks noChangeShapeType="1"/>
                </p:cNvSpPr>
                <p:nvPr/>
              </p:nvSpPr>
              <p:spPr bwMode="auto">
                <a:xfrm>
                  <a:off x="1533" y="2356"/>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88" name="Line 3198">
                  <a:extLst>
                    <a:ext uri="{FF2B5EF4-FFF2-40B4-BE49-F238E27FC236}">
                      <a16:creationId xmlns:a16="http://schemas.microsoft.com/office/drawing/2014/main" id="{B5539EBA-0FB8-1A68-B52E-591AD45B4D84}"/>
                    </a:ext>
                  </a:extLst>
                </p:cNvPr>
                <p:cNvSpPr>
                  <a:spLocks noChangeShapeType="1"/>
                </p:cNvSpPr>
                <p:nvPr/>
              </p:nvSpPr>
              <p:spPr bwMode="auto">
                <a:xfrm>
                  <a:off x="1533" y="2348"/>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89" name="Line 3199">
                  <a:extLst>
                    <a:ext uri="{FF2B5EF4-FFF2-40B4-BE49-F238E27FC236}">
                      <a16:creationId xmlns:a16="http://schemas.microsoft.com/office/drawing/2014/main" id="{977A8AE2-6CA5-F2D5-3CEC-4D40C11E4E31}"/>
                    </a:ext>
                  </a:extLst>
                </p:cNvPr>
                <p:cNvSpPr>
                  <a:spLocks noChangeShapeType="1"/>
                </p:cNvSpPr>
                <p:nvPr/>
              </p:nvSpPr>
              <p:spPr bwMode="auto">
                <a:xfrm>
                  <a:off x="1533" y="2348"/>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0" name="Line 3200">
                  <a:extLst>
                    <a:ext uri="{FF2B5EF4-FFF2-40B4-BE49-F238E27FC236}">
                      <a16:creationId xmlns:a16="http://schemas.microsoft.com/office/drawing/2014/main" id="{32F0BF97-184B-5E44-5E97-2BBBA02F39E9}"/>
                    </a:ext>
                  </a:extLst>
                </p:cNvPr>
                <p:cNvSpPr>
                  <a:spLocks noChangeShapeType="1"/>
                </p:cNvSpPr>
                <p:nvPr/>
              </p:nvSpPr>
              <p:spPr bwMode="auto">
                <a:xfrm>
                  <a:off x="1533" y="2348"/>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1" name="Line 3201">
                  <a:extLst>
                    <a:ext uri="{FF2B5EF4-FFF2-40B4-BE49-F238E27FC236}">
                      <a16:creationId xmlns:a16="http://schemas.microsoft.com/office/drawing/2014/main" id="{81088834-14DF-CC29-ACBC-219B2AFB3708}"/>
                    </a:ext>
                  </a:extLst>
                </p:cNvPr>
                <p:cNvSpPr>
                  <a:spLocks noChangeShapeType="1"/>
                </p:cNvSpPr>
                <p:nvPr/>
              </p:nvSpPr>
              <p:spPr bwMode="auto">
                <a:xfrm>
                  <a:off x="1533" y="2340"/>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2" name="Line 3202">
                  <a:extLst>
                    <a:ext uri="{FF2B5EF4-FFF2-40B4-BE49-F238E27FC236}">
                      <a16:creationId xmlns:a16="http://schemas.microsoft.com/office/drawing/2014/main" id="{B77C8951-29DB-7CB3-429A-A00BA9B8617E}"/>
                    </a:ext>
                  </a:extLst>
                </p:cNvPr>
                <p:cNvSpPr>
                  <a:spLocks noChangeShapeType="1"/>
                </p:cNvSpPr>
                <p:nvPr/>
              </p:nvSpPr>
              <p:spPr bwMode="auto">
                <a:xfrm>
                  <a:off x="1533" y="2340"/>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3" name="Line 3203">
                  <a:extLst>
                    <a:ext uri="{FF2B5EF4-FFF2-40B4-BE49-F238E27FC236}">
                      <a16:creationId xmlns:a16="http://schemas.microsoft.com/office/drawing/2014/main" id="{CAE204D3-54CD-32ED-F6C3-0871A2971B87}"/>
                    </a:ext>
                  </a:extLst>
                </p:cNvPr>
                <p:cNvSpPr>
                  <a:spLocks noChangeShapeType="1"/>
                </p:cNvSpPr>
                <p:nvPr/>
              </p:nvSpPr>
              <p:spPr bwMode="auto">
                <a:xfrm>
                  <a:off x="1533" y="2340"/>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4" name="Line 3204">
                  <a:extLst>
                    <a:ext uri="{FF2B5EF4-FFF2-40B4-BE49-F238E27FC236}">
                      <a16:creationId xmlns:a16="http://schemas.microsoft.com/office/drawing/2014/main" id="{7E47A635-EE2A-875A-DE38-E752AD79C1F6}"/>
                    </a:ext>
                  </a:extLst>
                </p:cNvPr>
                <p:cNvSpPr>
                  <a:spLocks noChangeShapeType="1"/>
                </p:cNvSpPr>
                <p:nvPr/>
              </p:nvSpPr>
              <p:spPr bwMode="auto">
                <a:xfrm>
                  <a:off x="1533"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5" name="Line 3205">
                  <a:extLst>
                    <a:ext uri="{FF2B5EF4-FFF2-40B4-BE49-F238E27FC236}">
                      <a16:creationId xmlns:a16="http://schemas.microsoft.com/office/drawing/2014/main" id="{7BCC4922-A8F0-2853-17AA-77EFE991B6B9}"/>
                    </a:ext>
                  </a:extLst>
                </p:cNvPr>
                <p:cNvSpPr>
                  <a:spLocks noChangeShapeType="1"/>
                </p:cNvSpPr>
                <p:nvPr/>
              </p:nvSpPr>
              <p:spPr bwMode="auto">
                <a:xfrm>
                  <a:off x="1533"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6" name="Line 3206">
                  <a:extLst>
                    <a:ext uri="{FF2B5EF4-FFF2-40B4-BE49-F238E27FC236}">
                      <a16:creationId xmlns:a16="http://schemas.microsoft.com/office/drawing/2014/main" id="{2CF14358-5A7D-0997-603A-172D75028CFD}"/>
                    </a:ext>
                  </a:extLst>
                </p:cNvPr>
                <p:cNvSpPr>
                  <a:spLocks noChangeShapeType="1"/>
                </p:cNvSpPr>
                <p:nvPr/>
              </p:nvSpPr>
              <p:spPr bwMode="auto">
                <a:xfrm>
                  <a:off x="1533"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7" name="Line 3207">
                  <a:extLst>
                    <a:ext uri="{FF2B5EF4-FFF2-40B4-BE49-F238E27FC236}">
                      <a16:creationId xmlns:a16="http://schemas.microsoft.com/office/drawing/2014/main" id="{D52A2152-9A91-1DA3-A271-717DA48A8B16}"/>
                    </a:ext>
                  </a:extLst>
                </p:cNvPr>
                <p:cNvSpPr>
                  <a:spLocks noChangeShapeType="1"/>
                </p:cNvSpPr>
                <p:nvPr/>
              </p:nvSpPr>
              <p:spPr bwMode="auto">
                <a:xfrm>
                  <a:off x="1533"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8" name="Line 3208">
                  <a:extLst>
                    <a:ext uri="{FF2B5EF4-FFF2-40B4-BE49-F238E27FC236}">
                      <a16:creationId xmlns:a16="http://schemas.microsoft.com/office/drawing/2014/main" id="{A0B14CD7-F4C5-D676-2DA9-278EF66BA30B}"/>
                    </a:ext>
                  </a:extLst>
                </p:cNvPr>
                <p:cNvSpPr>
                  <a:spLocks noChangeShapeType="1"/>
                </p:cNvSpPr>
                <p:nvPr/>
              </p:nvSpPr>
              <p:spPr bwMode="auto">
                <a:xfrm>
                  <a:off x="1533" y="2324"/>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9" name="Line 3209">
                  <a:extLst>
                    <a:ext uri="{FF2B5EF4-FFF2-40B4-BE49-F238E27FC236}">
                      <a16:creationId xmlns:a16="http://schemas.microsoft.com/office/drawing/2014/main" id="{4F04B3EC-A4A2-8691-0697-C7D532C652BD}"/>
                    </a:ext>
                  </a:extLst>
                </p:cNvPr>
                <p:cNvSpPr>
                  <a:spLocks noChangeShapeType="1"/>
                </p:cNvSpPr>
                <p:nvPr/>
              </p:nvSpPr>
              <p:spPr bwMode="auto">
                <a:xfrm>
                  <a:off x="1533" y="2324"/>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0" name="Line 3210">
                  <a:extLst>
                    <a:ext uri="{FF2B5EF4-FFF2-40B4-BE49-F238E27FC236}">
                      <a16:creationId xmlns:a16="http://schemas.microsoft.com/office/drawing/2014/main" id="{536965E4-EC97-6EDB-8DBC-74F15A8E88B8}"/>
                    </a:ext>
                  </a:extLst>
                </p:cNvPr>
                <p:cNvSpPr>
                  <a:spLocks noChangeShapeType="1"/>
                </p:cNvSpPr>
                <p:nvPr/>
              </p:nvSpPr>
              <p:spPr bwMode="auto">
                <a:xfrm>
                  <a:off x="1533" y="2324"/>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1" name="Line 3211">
                  <a:extLst>
                    <a:ext uri="{FF2B5EF4-FFF2-40B4-BE49-F238E27FC236}">
                      <a16:creationId xmlns:a16="http://schemas.microsoft.com/office/drawing/2014/main" id="{F623D150-9E22-A1AA-7098-6F397F508A0A}"/>
                    </a:ext>
                  </a:extLst>
                </p:cNvPr>
                <p:cNvSpPr>
                  <a:spLocks noChangeShapeType="1"/>
                </p:cNvSpPr>
                <p:nvPr/>
              </p:nvSpPr>
              <p:spPr bwMode="auto">
                <a:xfrm>
                  <a:off x="1533" y="2316"/>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2" name="Line 3212">
                  <a:extLst>
                    <a:ext uri="{FF2B5EF4-FFF2-40B4-BE49-F238E27FC236}">
                      <a16:creationId xmlns:a16="http://schemas.microsoft.com/office/drawing/2014/main" id="{399CE10E-DD13-DACA-0ABD-EB1449F17992}"/>
                    </a:ext>
                  </a:extLst>
                </p:cNvPr>
                <p:cNvSpPr>
                  <a:spLocks noChangeShapeType="1"/>
                </p:cNvSpPr>
                <p:nvPr/>
              </p:nvSpPr>
              <p:spPr bwMode="auto">
                <a:xfrm>
                  <a:off x="1533" y="2316"/>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3" name="Line 3213">
                  <a:extLst>
                    <a:ext uri="{FF2B5EF4-FFF2-40B4-BE49-F238E27FC236}">
                      <a16:creationId xmlns:a16="http://schemas.microsoft.com/office/drawing/2014/main" id="{7B80AD12-9006-7F2E-5D59-32FE910AE162}"/>
                    </a:ext>
                  </a:extLst>
                </p:cNvPr>
                <p:cNvSpPr>
                  <a:spLocks noChangeShapeType="1"/>
                </p:cNvSpPr>
                <p:nvPr/>
              </p:nvSpPr>
              <p:spPr bwMode="auto">
                <a:xfrm>
                  <a:off x="1533" y="2316"/>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4" name="Line 3214">
                  <a:extLst>
                    <a:ext uri="{FF2B5EF4-FFF2-40B4-BE49-F238E27FC236}">
                      <a16:creationId xmlns:a16="http://schemas.microsoft.com/office/drawing/2014/main" id="{76332221-E4A2-D3B6-9449-DC28F92BEB59}"/>
                    </a:ext>
                  </a:extLst>
                </p:cNvPr>
                <p:cNvSpPr>
                  <a:spLocks noChangeShapeType="1"/>
                </p:cNvSpPr>
                <p:nvPr/>
              </p:nvSpPr>
              <p:spPr bwMode="auto">
                <a:xfrm>
                  <a:off x="1533" y="2308"/>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5" name="Line 3215">
                  <a:extLst>
                    <a:ext uri="{FF2B5EF4-FFF2-40B4-BE49-F238E27FC236}">
                      <a16:creationId xmlns:a16="http://schemas.microsoft.com/office/drawing/2014/main" id="{6205ED40-28A5-CD5B-548D-38715CA761D6}"/>
                    </a:ext>
                  </a:extLst>
                </p:cNvPr>
                <p:cNvSpPr>
                  <a:spLocks noChangeShapeType="1"/>
                </p:cNvSpPr>
                <p:nvPr/>
              </p:nvSpPr>
              <p:spPr bwMode="auto">
                <a:xfrm>
                  <a:off x="1533" y="2308"/>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6" name="Line 3216">
                  <a:extLst>
                    <a:ext uri="{FF2B5EF4-FFF2-40B4-BE49-F238E27FC236}">
                      <a16:creationId xmlns:a16="http://schemas.microsoft.com/office/drawing/2014/main" id="{CCF7B0CB-0FF0-007C-B7E6-C52EA53554C1}"/>
                    </a:ext>
                  </a:extLst>
                </p:cNvPr>
                <p:cNvSpPr>
                  <a:spLocks noChangeShapeType="1"/>
                </p:cNvSpPr>
                <p:nvPr/>
              </p:nvSpPr>
              <p:spPr bwMode="auto">
                <a:xfrm>
                  <a:off x="1533" y="2308"/>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7" name="Line 3217">
                  <a:extLst>
                    <a:ext uri="{FF2B5EF4-FFF2-40B4-BE49-F238E27FC236}">
                      <a16:creationId xmlns:a16="http://schemas.microsoft.com/office/drawing/2014/main" id="{264A0952-B80E-2E04-0727-D6EB82FC632A}"/>
                    </a:ext>
                  </a:extLst>
                </p:cNvPr>
                <p:cNvSpPr>
                  <a:spLocks noChangeShapeType="1"/>
                </p:cNvSpPr>
                <p:nvPr/>
              </p:nvSpPr>
              <p:spPr bwMode="auto">
                <a:xfrm>
                  <a:off x="1533" y="2300"/>
                  <a:ext cx="139"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8" name="Line 3218">
                  <a:extLst>
                    <a:ext uri="{FF2B5EF4-FFF2-40B4-BE49-F238E27FC236}">
                      <a16:creationId xmlns:a16="http://schemas.microsoft.com/office/drawing/2014/main" id="{67442D7F-8CB9-9CEA-79CA-9454ED967524}"/>
                    </a:ext>
                  </a:extLst>
                </p:cNvPr>
                <p:cNvSpPr>
                  <a:spLocks noChangeShapeType="1"/>
                </p:cNvSpPr>
                <p:nvPr/>
              </p:nvSpPr>
              <p:spPr bwMode="auto">
                <a:xfrm>
                  <a:off x="1533" y="2300"/>
                  <a:ext cx="139"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9" name="Line 3219">
                  <a:extLst>
                    <a:ext uri="{FF2B5EF4-FFF2-40B4-BE49-F238E27FC236}">
                      <a16:creationId xmlns:a16="http://schemas.microsoft.com/office/drawing/2014/main" id="{107D9EED-9A2B-11B8-2911-1F2ACDA644A2}"/>
                    </a:ext>
                  </a:extLst>
                </p:cNvPr>
                <p:cNvSpPr>
                  <a:spLocks noChangeShapeType="1"/>
                </p:cNvSpPr>
                <p:nvPr/>
              </p:nvSpPr>
              <p:spPr bwMode="auto">
                <a:xfrm>
                  <a:off x="1533" y="2300"/>
                  <a:ext cx="139"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0" name="Line 3220">
                  <a:extLst>
                    <a:ext uri="{FF2B5EF4-FFF2-40B4-BE49-F238E27FC236}">
                      <a16:creationId xmlns:a16="http://schemas.microsoft.com/office/drawing/2014/main" id="{26A29AA5-95D3-AED4-CAEB-35EF7607B35F}"/>
                    </a:ext>
                  </a:extLst>
                </p:cNvPr>
                <p:cNvSpPr>
                  <a:spLocks noChangeShapeType="1"/>
                </p:cNvSpPr>
                <p:nvPr/>
              </p:nvSpPr>
              <p:spPr bwMode="auto">
                <a:xfrm>
                  <a:off x="1533" y="2300"/>
                  <a:ext cx="139"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1" name="Line 3221">
                  <a:extLst>
                    <a:ext uri="{FF2B5EF4-FFF2-40B4-BE49-F238E27FC236}">
                      <a16:creationId xmlns:a16="http://schemas.microsoft.com/office/drawing/2014/main" id="{97AFF26A-40C0-59FD-06E9-5395820FB390}"/>
                    </a:ext>
                  </a:extLst>
                </p:cNvPr>
                <p:cNvSpPr>
                  <a:spLocks noChangeShapeType="1"/>
                </p:cNvSpPr>
                <p:nvPr/>
              </p:nvSpPr>
              <p:spPr bwMode="auto">
                <a:xfrm>
                  <a:off x="1533" y="2292"/>
                  <a:ext cx="139"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2" name="Line 3222">
                  <a:extLst>
                    <a:ext uri="{FF2B5EF4-FFF2-40B4-BE49-F238E27FC236}">
                      <a16:creationId xmlns:a16="http://schemas.microsoft.com/office/drawing/2014/main" id="{236BD385-D388-A2D7-5F51-FFA558B9F949}"/>
                    </a:ext>
                  </a:extLst>
                </p:cNvPr>
                <p:cNvSpPr>
                  <a:spLocks noChangeShapeType="1"/>
                </p:cNvSpPr>
                <p:nvPr/>
              </p:nvSpPr>
              <p:spPr bwMode="auto">
                <a:xfrm>
                  <a:off x="1533" y="2292"/>
                  <a:ext cx="139"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3" name="Line 3223">
                  <a:extLst>
                    <a:ext uri="{FF2B5EF4-FFF2-40B4-BE49-F238E27FC236}">
                      <a16:creationId xmlns:a16="http://schemas.microsoft.com/office/drawing/2014/main" id="{1CBFA3E3-3B06-3877-950C-12D2D627745D}"/>
                    </a:ext>
                  </a:extLst>
                </p:cNvPr>
                <p:cNvSpPr>
                  <a:spLocks noChangeShapeType="1"/>
                </p:cNvSpPr>
                <p:nvPr/>
              </p:nvSpPr>
              <p:spPr bwMode="auto">
                <a:xfrm>
                  <a:off x="1533" y="2292"/>
                  <a:ext cx="139"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4" name="Line 3224">
                  <a:extLst>
                    <a:ext uri="{FF2B5EF4-FFF2-40B4-BE49-F238E27FC236}">
                      <a16:creationId xmlns:a16="http://schemas.microsoft.com/office/drawing/2014/main" id="{98FF771F-E257-C1DB-1D47-BCFF1B98E4FB}"/>
                    </a:ext>
                  </a:extLst>
                </p:cNvPr>
                <p:cNvSpPr>
                  <a:spLocks noChangeShapeType="1"/>
                </p:cNvSpPr>
                <p:nvPr/>
              </p:nvSpPr>
              <p:spPr bwMode="auto">
                <a:xfrm>
                  <a:off x="1533" y="2284"/>
                  <a:ext cx="139"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5" name="Line 3225">
                  <a:extLst>
                    <a:ext uri="{FF2B5EF4-FFF2-40B4-BE49-F238E27FC236}">
                      <a16:creationId xmlns:a16="http://schemas.microsoft.com/office/drawing/2014/main" id="{40A25213-DECD-38F5-257F-FE48B6C63128}"/>
                    </a:ext>
                  </a:extLst>
                </p:cNvPr>
                <p:cNvSpPr>
                  <a:spLocks noChangeShapeType="1"/>
                </p:cNvSpPr>
                <p:nvPr/>
              </p:nvSpPr>
              <p:spPr bwMode="auto">
                <a:xfrm>
                  <a:off x="1533" y="2284"/>
                  <a:ext cx="139"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6" name="Line 3226">
                  <a:extLst>
                    <a:ext uri="{FF2B5EF4-FFF2-40B4-BE49-F238E27FC236}">
                      <a16:creationId xmlns:a16="http://schemas.microsoft.com/office/drawing/2014/main" id="{C2BA81D3-AE55-F114-59D3-6E58002331F2}"/>
                    </a:ext>
                  </a:extLst>
                </p:cNvPr>
                <p:cNvSpPr>
                  <a:spLocks noChangeShapeType="1"/>
                </p:cNvSpPr>
                <p:nvPr/>
              </p:nvSpPr>
              <p:spPr bwMode="auto">
                <a:xfrm>
                  <a:off x="1533" y="2284"/>
                  <a:ext cx="139" cy="1"/>
                </a:xfrm>
                <a:prstGeom prst="line">
                  <a:avLst/>
                </a:prstGeom>
                <a:noFill/>
                <a:ln w="11113">
                  <a:solidFill>
                    <a:srgbClr val="FF6C0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7" name="Line 3227">
                  <a:extLst>
                    <a:ext uri="{FF2B5EF4-FFF2-40B4-BE49-F238E27FC236}">
                      <a16:creationId xmlns:a16="http://schemas.microsoft.com/office/drawing/2014/main" id="{E1FD4E65-DB2D-CDC6-A3F0-8FC414C19DAE}"/>
                    </a:ext>
                  </a:extLst>
                </p:cNvPr>
                <p:cNvSpPr>
                  <a:spLocks noChangeShapeType="1"/>
                </p:cNvSpPr>
                <p:nvPr/>
              </p:nvSpPr>
              <p:spPr bwMode="auto">
                <a:xfrm>
                  <a:off x="1533" y="2276"/>
                  <a:ext cx="139" cy="1"/>
                </a:xfrm>
                <a:prstGeom prst="line">
                  <a:avLst/>
                </a:prstGeom>
                <a:noFill/>
                <a:ln w="11113">
                  <a:solidFill>
                    <a:srgbClr val="FF6C0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8" name="Line 3228">
                  <a:extLst>
                    <a:ext uri="{FF2B5EF4-FFF2-40B4-BE49-F238E27FC236}">
                      <a16:creationId xmlns:a16="http://schemas.microsoft.com/office/drawing/2014/main" id="{8B9EF26B-712C-150D-F7BF-D1215D7D7ECF}"/>
                    </a:ext>
                  </a:extLst>
                </p:cNvPr>
                <p:cNvSpPr>
                  <a:spLocks noChangeShapeType="1"/>
                </p:cNvSpPr>
                <p:nvPr/>
              </p:nvSpPr>
              <p:spPr bwMode="auto">
                <a:xfrm>
                  <a:off x="1533" y="2276"/>
                  <a:ext cx="139" cy="1"/>
                </a:xfrm>
                <a:prstGeom prst="line">
                  <a:avLst/>
                </a:prstGeom>
                <a:noFill/>
                <a:ln w="11113">
                  <a:solidFill>
                    <a:srgbClr val="FF6D0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9" name="Line 3229">
                  <a:extLst>
                    <a:ext uri="{FF2B5EF4-FFF2-40B4-BE49-F238E27FC236}">
                      <a16:creationId xmlns:a16="http://schemas.microsoft.com/office/drawing/2014/main" id="{C1E45B2A-CBA5-AEAA-FA85-5C1F652A6099}"/>
                    </a:ext>
                  </a:extLst>
                </p:cNvPr>
                <p:cNvSpPr>
                  <a:spLocks noChangeShapeType="1"/>
                </p:cNvSpPr>
                <p:nvPr/>
              </p:nvSpPr>
              <p:spPr bwMode="auto">
                <a:xfrm>
                  <a:off x="1533" y="2276"/>
                  <a:ext cx="139" cy="1"/>
                </a:xfrm>
                <a:prstGeom prst="line">
                  <a:avLst/>
                </a:prstGeom>
                <a:noFill/>
                <a:ln w="11113">
                  <a:solidFill>
                    <a:srgbClr val="FF6D0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20" name="Line 3230">
                  <a:extLst>
                    <a:ext uri="{FF2B5EF4-FFF2-40B4-BE49-F238E27FC236}">
                      <a16:creationId xmlns:a16="http://schemas.microsoft.com/office/drawing/2014/main" id="{8FD28784-BD6D-EA4E-5847-956BE2309A83}"/>
                    </a:ext>
                  </a:extLst>
                </p:cNvPr>
                <p:cNvSpPr>
                  <a:spLocks noChangeShapeType="1"/>
                </p:cNvSpPr>
                <p:nvPr/>
              </p:nvSpPr>
              <p:spPr bwMode="auto">
                <a:xfrm>
                  <a:off x="1533" y="2269"/>
                  <a:ext cx="139" cy="1"/>
                </a:xfrm>
                <a:prstGeom prst="line">
                  <a:avLst/>
                </a:prstGeom>
                <a:noFill/>
                <a:ln w="11113">
                  <a:solidFill>
                    <a:srgbClr val="FF6E0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21" name="Line 3231">
                  <a:extLst>
                    <a:ext uri="{FF2B5EF4-FFF2-40B4-BE49-F238E27FC236}">
                      <a16:creationId xmlns:a16="http://schemas.microsoft.com/office/drawing/2014/main" id="{A675FBB9-44B4-0C5C-2DCA-AA732E3F78CB}"/>
                    </a:ext>
                  </a:extLst>
                </p:cNvPr>
                <p:cNvSpPr>
                  <a:spLocks noChangeShapeType="1"/>
                </p:cNvSpPr>
                <p:nvPr/>
              </p:nvSpPr>
              <p:spPr bwMode="auto">
                <a:xfrm>
                  <a:off x="1533" y="2269"/>
                  <a:ext cx="139" cy="1"/>
                </a:xfrm>
                <a:prstGeom prst="line">
                  <a:avLst/>
                </a:prstGeom>
                <a:noFill/>
                <a:ln w="11113">
                  <a:solidFill>
                    <a:srgbClr val="FF6E0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22" name="Line 3232">
                  <a:extLst>
                    <a:ext uri="{FF2B5EF4-FFF2-40B4-BE49-F238E27FC236}">
                      <a16:creationId xmlns:a16="http://schemas.microsoft.com/office/drawing/2014/main" id="{C0BAF27F-C3CB-D920-9BF7-DEDC64BB2E52}"/>
                    </a:ext>
                  </a:extLst>
                </p:cNvPr>
                <p:cNvSpPr>
                  <a:spLocks noChangeShapeType="1"/>
                </p:cNvSpPr>
                <p:nvPr/>
              </p:nvSpPr>
              <p:spPr bwMode="auto">
                <a:xfrm>
                  <a:off x="1533" y="2269"/>
                  <a:ext cx="139" cy="1"/>
                </a:xfrm>
                <a:prstGeom prst="line">
                  <a:avLst/>
                </a:prstGeom>
                <a:noFill/>
                <a:ln w="11113">
                  <a:solidFill>
                    <a:srgbClr val="FF6F0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23" name="Line 3233">
                  <a:extLst>
                    <a:ext uri="{FF2B5EF4-FFF2-40B4-BE49-F238E27FC236}">
                      <a16:creationId xmlns:a16="http://schemas.microsoft.com/office/drawing/2014/main" id="{5F63CCAB-2345-0339-24D3-B9950929CFF2}"/>
                    </a:ext>
                  </a:extLst>
                </p:cNvPr>
                <p:cNvSpPr>
                  <a:spLocks noChangeShapeType="1"/>
                </p:cNvSpPr>
                <p:nvPr/>
              </p:nvSpPr>
              <p:spPr bwMode="auto">
                <a:xfrm>
                  <a:off x="1533" y="2261"/>
                  <a:ext cx="139" cy="1"/>
                </a:xfrm>
                <a:prstGeom prst="line">
                  <a:avLst/>
                </a:prstGeom>
                <a:noFill/>
                <a:ln w="11113">
                  <a:solidFill>
                    <a:srgbClr val="FF6F0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24" name="Line 3234">
                  <a:extLst>
                    <a:ext uri="{FF2B5EF4-FFF2-40B4-BE49-F238E27FC236}">
                      <a16:creationId xmlns:a16="http://schemas.microsoft.com/office/drawing/2014/main" id="{329B3B6F-417B-0F94-71FA-AFDC2BA20F93}"/>
                    </a:ext>
                  </a:extLst>
                </p:cNvPr>
                <p:cNvSpPr>
                  <a:spLocks noChangeShapeType="1"/>
                </p:cNvSpPr>
                <p:nvPr/>
              </p:nvSpPr>
              <p:spPr bwMode="auto">
                <a:xfrm>
                  <a:off x="1533" y="2261"/>
                  <a:ext cx="139" cy="1"/>
                </a:xfrm>
                <a:prstGeom prst="line">
                  <a:avLst/>
                </a:prstGeom>
                <a:noFill/>
                <a:ln w="11113">
                  <a:solidFill>
                    <a:srgbClr val="FF70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25" name="Line 3235">
                  <a:extLst>
                    <a:ext uri="{FF2B5EF4-FFF2-40B4-BE49-F238E27FC236}">
                      <a16:creationId xmlns:a16="http://schemas.microsoft.com/office/drawing/2014/main" id="{96EEEAA9-AB35-3E08-936E-867A858BB0FA}"/>
                    </a:ext>
                  </a:extLst>
                </p:cNvPr>
                <p:cNvSpPr>
                  <a:spLocks noChangeShapeType="1"/>
                </p:cNvSpPr>
                <p:nvPr/>
              </p:nvSpPr>
              <p:spPr bwMode="auto">
                <a:xfrm>
                  <a:off x="1533" y="2261"/>
                  <a:ext cx="139" cy="1"/>
                </a:xfrm>
                <a:prstGeom prst="line">
                  <a:avLst/>
                </a:prstGeom>
                <a:noFill/>
                <a:ln w="11113">
                  <a:solidFill>
                    <a:srgbClr val="FF70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26" name="Line 3236">
                  <a:extLst>
                    <a:ext uri="{FF2B5EF4-FFF2-40B4-BE49-F238E27FC236}">
                      <a16:creationId xmlns:a16="http://schemas.microsoft.com/office/drawing/2014/main" id="{CAE892FC-13B7-13DA-45AC-47D3DB46FA0A}"/>
                    </a:ext>
                  </a:extLst>
                </p:cNvPr>
                <p:cNvSpPr>
                  <a:spLocks noChangeShapeType="1"/>
                </p:cNvSpPr>
                <p:nvPr/>
              </p:nvSpPr>
              <p:spPr bwMode="auto">
                <a:xfrm>
                  <a:off x="1533" y="2261"/>
                  <a:ext cx="139" cy="1"/>
                </a:xfrm>
                <a:prstGeom prst="line">
                  <a:avLst/>
                </a:prstGeom>
                <a:noFill/>
                <a:ln w="11113">
                  <a:solidFill>
                    <a:srgbClr val="FF711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27" name="Line 3237">
                  <a:extLst>
                    <a:ext uri="{FF2B5EF4-FFF2-40B4-BE49-F238E27FC236}">
                      <a16:creationId xmlns:a16="http://schemas.microsoft.com/office/drawing/2014/main" id="{3DD13D36-F97B-D649-DD49-A670AAE8A0DE}"/>
                    </a:ext>
                  </a:extLst>
                </p:cNvPr>
                <p:cNvSpPr>
                  <a:spLocks noChangeShapeType="1"/>
                </p:cNvSpPr>
                <p:nvPr/>
              </p:nvSpPr>
              <p:spPr bwMode="auto">
                <a:xfrm>
                  <a:off x="1533" y="2253"/>
                  <a:ext cx="139" cy="1"/>
                </a:xfrm>
                <a:prstGeom prst="line">
                  <a:avLst/>
                </a:prstGeom>
                <a:noFill/>
                <a:ln w="11113">
                  <a:solidFill>
                    <a:srgbClr val="FF711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28" name="Line 3238">
                  <a:extLst>
                    <a:ext uri="{FF2B5EF4-FFF2-40B4-BE49-F238E27FC236}">
                      <a16:creationId xmlns:a16="http://schemas.microsoft.com/office/drawing/2014/main" id="{2D4C7BA0-8F32-EEAC-436B-8826139A9C55}"/>
                    </a:ext>
                  </a:extLst>
                </p:cNvPr>
                <p:cNvSpPr>
                  <a:spLocks noChangeShapeType="1"/>
                </p:cNvSpPr>
                <p:nvPr/>
              </p:nvSpPr>
              <p:spPr bwMode="auto">
                <a:xfrm>
                  <a:off x="1533" y="2253"/>
                  <a:ext cx="139" cy="1"/>
                </a:xfrm>
                <a:prstGeom prst="line">
                  <a:avLst/>
                </a:prstGeom>
                <a:noFill/>
                <a:ln w="11113">
                  <a:solidFill>
                    <a:srgbClr val="FF721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29" name="Line 3239">
                  <a:extLst>
                    <a:ext uri="{FF2B5EF4-FFF2-40B4-BE49-F238E27FC236}">
                      <a16:creationId xmlns:a16="http://schemas.microsoft.com/office/drawing/2014/main" id="{11FA97A7-52E3-C5C2-7440-C7F716FCD4CC}"/>
                    </a:ext>
                  </a:extLst>
                </p:cNvPr>
                <p:cNvSpPr>
                  <a:spLocks noChangeShapeType="1"/>
                </p:cNvSpPr>
                <p:nvPr/>
              </p:nvSpPr>
              <p:spPr bwMode="auto">
                <a:xfrm>
                  <a:off x="1533" y="2253"/>
                  <a:ext cx="139" cy="1"/>
                </a:xfrm>
                <a:prstGeom prst="line">
                  <a:avLst/>
                </a:prstGeom>
                <a:noFill/>
                <a:ln w="11113">
                  <a:solidFill>
                    <a:srgbClr val="FF721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30" name="Line 3240">
                  <a:extLst>
                    <a:ext uri="{FF2B5EF4-FFF2-40B4-BE49-F238E27FC236}">
                      <a16:creationId xmlns:a16="http://schemas.microsoft.com/office/drawing/2014/main" id="{D756B2C4-FF3B-D9BB-7E34-8862716CA25E}"/>
                    </a:ext>
                  </a:extLst>
                </p:cNvPr>
                <p:cNvSpPr>
                  <a:spLocks noChangeShapeType="1"/>
                </p:cNvSpPr>
                <p:nvPr/>
              </p:nvSpPr>
              <p:spPr bwMode="auto">
                <a:xfrm>
                  <a:off x="1533" y="2245"/>
                  <a:ext cx="139" cy="1"/>
                </a:xfrm>
                <a:prstGeom prst="line">
                  <a:avLst/>
                </a:prstGeom>
                <a:noFill/>
                <a:ln w="11113">
                  <a:solidFill>
                    <a:srgbClr val="FF731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31" name="Line 3241">
                  <a:extLst>
                    <a:ext uri="{FF2B5EF4-FFF2-40B4-BE49-F238E27FC236}">
                      <a16:creationId xmlns:a16="http://schemas.microsoft.com/office/drawing/2014/main" id="{B0305926-CF1F-982E-09D9-ADDE4EDDD1C3}"/>
                    </a:ext>
                  </a:extLst>
                </p:cNvPr>
                <p:cNvSpPr>
                  <a:spLocks noChangeShapeType="1"/>
                </p:cNvSpPr>
                <p:nvPr/>
              </p:nvSpPr>
              <p:spPr bwMode="auto">
                <a:xfrm>
                  <a:off x="1533" y="2245"/>
                  <a:ext cx="139" cy="1"/>
                </a:xfrm>
                <a:prstGeom prst="line">
                  <a:avLst/>
                </a:prstGeom>
                <a:noFill/>
                <a:ln w="11113">
                  <a:solidFill>
                    <a:srgbClr val="FF731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32" name="Line 3242">
                  <a:extLst>
                    <a:ext uri="{FF2B5EF4-FFF2-40B4-BE49-F238E27FC236}">
                      <a16:creationId xmlns:a16="http://schemas.microsoft.com/office/drawing/2014/main" id="{4C456B3B-49C5-0516-4D54-25390A5BA4A1}"/>
                    </a:ext>
                  </a:extLst>
                </p:cNvPr>
                <p:cNvSpPr>
                  <a:spLocks noChangeShapeType="1"/>
                </p:cNvSpPr>
                <p:nvPr/>
              </p:nvSpPr>
              <p:spPr bwMode="auto">
                <a:xfrm>
                  <a:off x="1533" y="2245"/>
                  <a:ext cx="139" cy="1"/>
                </a:xfrm>
                <a:prstGeom prst="line">
                  <a:avLst/>
                </a:prstGeom>
                <a:noFill/>
                <a:ln w="11113">
                  <a:solidFill>
                    <a:srgbClr val="FF741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33" name="Line 3243">
                  <a:extLst>
                    <a:ext uri="{FF2B5EF4-FFF2-40B4-BE49-F238E27FC236}">
                      <a16:creationId xmlns:a16="http://schemas.microsoft.com/office/drawing/2014/main" id="{48466A9D-3BFF-DF7E-6A3F-82D9DDC99B91}"/>
                    </a:ext>
                  </a:extLst>
                </p:cNvPr>
                <p:cNvSpPr>
                  <a:spLocks noChangeShapeType="1"/>
                </p:cNvSpPr>
                <p:nvPr/>
              </p:nvSpPr>
              <p:spPr bwMode="auto">
                <a:xfrm>
                  <a:off x="1533" y="2237"/>
                  <a:ext cx="139" cy="1"/>
                </a:xfrm>
                <a:prstGeom prst="line">
                  <a:avLst/>
                </a:prstGeom>
                <a:noFill/>
                <a:ln w="11113">
                  <a:solidFill>
                    <a:srgbClr val="FF751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34" name="Line 3244">
                  <a:extLst>
                    <a:ext uri="{FF2B5EF4-FFF2-40B4-BE49-F238E27FC236}">
                      <a16:creationId xmlns:a16="http://schemas.microsoft.com/office/drawing/2014/main" id="{C7DE915C-CBF0-579B-981D-11E532FF5414}"/>
                    </a:ext>
                  </a:extLst>
                </p:cNvPr>
                <p:cNvSpPr>
                  <a:spLocks noChangeShapeType="1"/>
                </p:cNvSpPr>
                <p:nvPr/>
              </p:nvSpPr>
              <p:spPr bwMode="auto">
                <a:xfrm>
                  <a:off x="1533" y="2237"/>
                  <a:ext cx="139" cy="1"/>
                </a:xfrm>
                <a:prstGeom prst="line">
                  <a:avLst/>
                </a:prstGeom>
                <a:noFill/>
                <a:ln w="11113">
                  <a:solidFill>
                    <a:srgbClr val="FF751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35" name="Line 3245">
                  <a:extLst>
                    <a:ext uri="{FF2B5EF4-FFF2-40B4-BE49-F238E27FC236}">
                      <a16:creationId xmlns:a16="http://schemas.microsoft.com/office/drawing/2014/main" id="{BB85D054-4883-CEDA-CD67-E89A1EB2347A}"/>
                    </a:ext>
                  </a:extLst>
                </p:cNvPr>
                <p:cNvSpPr>
                  <a:spLocks noChangeShapeType="1"/>
                </p:cNvSpPr>
                <p:nvPr/>
              </p:nvSpPr>
              <p:spPr bwMode="auto">
                <a:xfrm>
                  <a:off x="1533" y="2237"/>
                  <a:ext cx="139" cy="1"/>
                </a:xfrm>
                <a:prstGeom prst="line">
                  <a:avLst/>
                </a:prstGeom>
                <a:noFill/>
                <a:ln w="11113">
                  <a:solidFill>
                    <a:srgbClr val="FF761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36" name="Line 3246">
                  <a:extLst>
                    <a:ext uri="{FF2B5EF4-FFF2-40B4-BE49-F238E27FC236}">
                      <a16:creationId xmlns:a16="http://schemas.microsoft.com/office/drawing/2014/main" id="{79B6C210-70FA-B4F4-AB34-9CD77876A868}"/>
                    </a:ext>
                  </a:extLst>
                </p:cNvPr>
                <p:cNvSpPr>
                  <a:spLocks noChangeShapeType="1"/>
                </p:cNvSpPr>
                <p:nvPr/>
              </p:nvSpPr>
              <p:spPr bwMode="auto">
                <a:xfrm>
                  <a:off x="1533" y="2229"/>
                  <a:ext cx="139" cy="1"/>
                </a:xfrm>
                <a:prstGeom prst="line">
                  <a:avLst/>
                </a:prstGeom>
                <a:noFill/>
                <a:ln w="11113">
                  <a:solidFill>
                    <a:srgbClr val="FF771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37" name="Line 3247">
                  <a:extLst>
                    <a:ext uri="{FF2B5EF4-FFF2-40B4-BE49-F238E27FC236}">
                      <a16:creationId xmlns:a16="http://schemas.microsoft.com/office/drawing/2014/main" id="{457658D1-94B9-1D45-BCDF-4892560A88B8}"/>
                    </a:ext>
                  </a:extLst>
                </p:cNvPr>
                <p:cNvSpPr>
                  <a:spLocks noChangeShapeType="1"/>
                </p:cNvSpPr>
                <p:nvPr/>
              </p:nvSpPr>
              <p:spPr bwMode="auto">
                <a:xfrm>
                  <a:off x="1533" y="2229"/>
                  <a:ext cx="139" cy="1"/>
                </a:xfrm>
                <a:prstGeom prst="line">
                  <a:avLst/>
                </a:prstGeom>
                <a:noFill/>
                <a:ln w="11113">
                  <a:solidFill>
                    <a:srgbClr val="FF771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38" name="Line 3248">
                  <a:extLst>
                    <a:ext uri="{FF2B5EF4-FFF2-40B4-BE49-F238E27FC236}">
                      <a16:creationId xmlns:a16="http://schemas.microsoft.com/office/drawing/2014/main" id="{C3E6F84E-6454-D1CE-B1FF-E9B639DDE2AE}"/>
                    </a:ext>
                  </a:extLst>
                </p:cNvPr>
                <p:cNvSpPr>
                  <a:spLocks noChangeShapeType="1"/>
                </p:cNvSpPr>
                <p:nvPr/>
              </p:nvSpPr>
              <p:spPr bwMode="auto">
                <a:xfrm>
                  <a:off x="1533" y="2229"/>
                  <a:ext cx="139" cy="1"/>
                </a:xfrm>
                <a:prstGeom prst="line">
                  <a:avLst/>
                </a:prstGeom>
                <a:noFill/>
                <a:ln w="11113">
                  <a:solidFill>
                    <a:srgbClr val="FF781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39" name="Line 3249">
                  <a:extLst>
                    <a:ext uri="{FF2B5EF4-FFF2-40B4-BE49-F238E27FC236}">
                      <a16:creationId xmlns:a16="http://schemas.microsoft.com/office/drawing/2014/main" id="{0A314CA9-9FC3-7630-B001-30B3BCADC51C}"/>
                    </a:ext>
                  </a:extLst>
                </p:cNvPr>
                <p:cNvSpPr>
                  <a:spLocks noChangeShapeType="1"/>
                </p:cNvSpPr>
                <p:nvPr/>
              </p:nvSpPr>
              <p:spPr bwMode="auto">
                <a:xfrm>
                  <a:off x="1533" y="2221"/>
                  <a:ext cx="139" cy="1"/>
                </a:xfrm>
                <a:prstGeom prst="line">
                  <a:avLst/>
                </a:prstGeom>
                <a:noFill/>
                <a:ln w="11113">
                  <a:solidFill>
                    <a:srgbClr val="FF79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40" name="Line 3250">
                  <a:extLst>
                    <a:ext uri="{FF2B5EF4-FFF2-40B4-BE49-F238E27FC236}">
                      <a16:creationId xmlns:a16="http://schemas.microsoft.com/office/drawing/2014/main" id="{1B0E9E3F-09AD-0F50-1849-4894DB2F5CCF}"/>
                    </a:ext>
                  </a:extLst>
                </p:cNvPr>
                <p:cNvSpPr>
                  <a:spLocks noChangeShapeType="1"/>
                </p:cNvSpPr>
                <p:nvPr/>
              </p:nvSpPr>
              <p:spPr bwMode="auto">
                <a:xfrm>
                  <a:off x="1533" y="2221"/>
                  <a:ext cx="139" cy="1"/>
                </a:xfrm>
                <a:prstGeom prst="line">
                  <a:avLst/>
                </a:prstGeom>
                <a:noFill/>
                <a:ln w="11113">
                  <a:solidFill>
                    <a:srgbClr val="FF79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41" name="Line 3251">
                  <a:extLst>
                    <a:ext uri="{FF2B5EF4-FFF2-40B4-BE49-F238E27FC236}">
                      <a16:creationId xmlns:a16="http://schemas.microsoft.com/office/drawing/2014/main" id="{0E7FD5E7-2588-202F-F8B6-ACEEC47001D6}"/>
                    </a:ext>
                  </a:extLst>
                </p:cNvPr>
                <p:cNvSpPr>
                  <a:spLocks noChangeShapeType="1"/>
                </p:cNvSpPr>
                <p:nvPr/>
              </p:nvSpPr>
              <p:spPr bwMode="auto">
                <a:xfrm>
                  <a:off x="1533" y="2221"/>
                  <a:ext cx="139" cy="1"/>
                </a:xfrm>
                <a:prstGeom prst="line">
                  <a:avLst/>
                </a:prstGeom>
                <a:noFill/>
                <a:ln w="11113">
                  <a:solidFill>
                    <a:srgbClr val="FF7A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42" name="Line 3252">
                  <a:extLst>
                    <a:ext uri="{FF2B5EF4-FFF2-40B4-BE49-F238E27FC236}">
                      <a16:creationId xmlns:a16="http://schemas.microsoft.com/office/drawing/2014/main" id="{ECDFFE96-9579-6876-D401-31A5C00FED42}"/>
                    </a:ext>
                  </a:extLst>
                </p:cNvPr>
                <p:cNvSpPr>
                  <a:spLocks noChangeShapeType="1"/>
                </p:cNvSpPr>
                <p:nvPr/>
              </p:nvSpPr>
              <p:spPr bwMode="auto">
                <a:xfrm>
                  <a:off x="1533" y="2221"/>
                  <a:ext cx="139" cy="1"/>
                </a:xfrm>
                <a:prstGeom prst="line">
                  <a:avLst/>
                </a:prstGeom>
                <a:noFill/>
                <a:ln w="11113">
                  <a:solidFill>
                    <a:srgbClr val="FF7B2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43" name="Line 3253">
                  <a:extLst>
                    <a:ext uri="{FF2B5EF4-FFF2-40B4-BE49-F238E27FC236}">
                      <a16:creationId xmlns:a16="http://schemas.microsoft.com/office/drawing/2014/main" id="{1696797B-BC03-9C0C-F7F2-0B798ABC5385}"/>
                    </a:ext>
                  </a:extLst>
                </p:cNvPr>
                <p:cNvSpPr>
                  <a:spLocks noChangeShapeType="1"/>
                </p:cNvSpPr>
                <p:nvPr/>
              </p:nvSpPr>
              <p:spPr bwMode="auto">
                <a:xfrm>
                  <a:off x="1533" y="2213"/>
                  <a:ext cx="139" cy="1"/>
                </a:xfrm>
                <a:prstGeom prst="line">
                  <a:avLst/>
                </a:prstGeom>
                <a:noFill/>
                <a:ln w="11113">
                  <a:solidFill>
                    <a:srgbClr val="FF7C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44" name="Line 3254">
                  <a:extLst>
                    <a:ext uri="{FF2B5EF4-FFF2-40B4-BE49-F238E27FC236}">
                      <a16:creationId xmlns:a16="http://schemas.microsoft.com/office/drawing/2014/main" id="{3E86C939-C7A6-6364-ACE3-669203DAD0BA}"/>
                    </a:ext>
                  </a:extLst>
                </p:cNvPr>
                <p:cNvSpPr>
                  <a:spLocks noChangeShapeType="1"/>
                </p:cNvSpPr>
                <p:nvPr/>
              </p:nvSpPr>
              <p:spPr bwMode="auto">
                <a:xfrm>
                  <a:off x="1533" y="2213"/>
                  <a:ext cx="139" cy="1"/>
                </a:xfrm>
                <a:prstGeom prst="line">
                  <a:avLst/>
                </a:prstGeom>
                <a:noFill/>
                <a:ln w="11113">
                  <a:solidFill>
                    <a:srgbClr val="FF7C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45" name="Line 3255">
                  <a:extLst>
                    <a:ext uri="{FF2B5EF4-FFF2-40B4-BE49-F238E27FC236}">
                      <a16:creationId xmlns:a16="http://schemas.microsoft.com/office/drawing/2014/main" id="{00067212-9D0F-D5F4-E13A-3CDDDB39082E}"/>
                    </a:ext>
                  </a:extLst>
                </p:cNvPr>
                <p:cNvSpPr>
                  <a:spLocks noChangeShapeType="1"/>
                </p:cNvSpPr>
                <p:nvPr/>
              </p:nvSpPr>
              <p:spPr bwMode="auto">
                <a:xfrm>
                  <a:off x="1533" y="2213"/>
                  <a:ext cx="139" cy="1"/>
                </a:xfrm>
                <a:prstGeom prst="line">
                  <a:avLst/>
                </a:prstGeom>
                <a:noFill/>
                <a:ln w="11113">
                  <a:solidFill>
                    <a:srgbClr val="FF7D2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46" name="Line 3256">
                  <a:extLst>
                    <a:ext uri="{FF2B5EF4-FFF2-40B4-BE49-F238E27FC236}">
                      <a16:creationId xmlns:a16="http://schemas.microsoft.com/office/drawing/2014/main" id="{6DC739A4-4CBC-6493-1AA4-68ED6A0054B6}"/>
                    </a:ext>
                  </a:extLst>
                </p:cNvPr>
                <p:cNvSpPr>
                  <a:spLocks noChangeShapeType="1"/>
                </p:cNvSpPr>
                <p:nvPr/>
              </p:nvSpPr>
              <p:spPr bwMode="auto">
                <a:xfrm>
                  <a:off x="1533" y="2205"/>
                  <a:ext cx="139" cy="1"/>
                </a:xfrm>
                <a:prstGeom prst="line">
                  <a:avLst/>
                </a:prstGeom>
                <a:noFill/>
                <a:ln w="11113">
                  <a:solidFill>
                    <a:srgbClr val="FF7E2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47" name="Line 3257">
                  <a:extLst>
                    <a:ext uri="{FF2B5EF4-FFF2-40B4-BE49-F238E27FC236}">
                      <a16:creationId xmlns:a16="http://schemas.microsoft.com/office/drawing/2014/main" id="{E0DE414E-3673-8457-F3B8-D0AC89F5477C}"/>
                    </a:ext>
                  </a:extLst>
                </p:cNvPr>
                <p:cNvSpPr>
                  <a:spLocks noChangeShapeType="1"/>
                </p:cNvSpPr>
                <p:nvPr/>
              </p:nvSpPr>
              <p:spPr bwMode="auto">
                <a:xfrm>
                  <a:off x="1533" y="2205"/>
                  <a:ext cx="139" cy="1"/>
                </a:xfrm>
                <a:prstGeom prst="line">
                  <a:avLst/>
                </a:prstGeom>
                <a:noFill/>
                <a:ln w="11113">
                  <a:solidFill>
                    <a:srgbClr val="FF7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48" name="Line 3258">
                  <a:extLst>
                    <a:ext uri="{FF2B5EF4-FFF2-40B4-BE49-F238E27FC236}">
                      <a16:creationId xmlns:a16="http://schemas.microsoft.com/office/drawing/2014/main" id="{BB4762B3-34BF-7B60-F164-811A1DF82607}"/>
                    </a:ext>
                  </a:extLst>
                </p:cNvPr>
                <p:cNvSpPr>
                  <a:spLocks noChangeShapeType="1"/>
                </p:cNvSpPr>
                <p:nvPr/>
              </p:nvSpPr>
              <p:spPr bwMode="auto">
                <a:xfrm>
                  <a:off x="1533" y="2205"/>
                  <a:ext cx="139" cy="1"/>
                </a:xfrm>
                <a:prstGeom prst="line">
                  <a:avLst/>
                </a:prstGeom>
                <a:noFill/>
                <a:ln w="11113">
                  <a:solidFill>
                    <a:srgbClr val="FF80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49" name="Line 3259">
                  <a:extLst>
                    <a:ext uri="{FF2B5EF4-FFF2-40B4-BE49-F238E27FC236}">
                      <a16:creationId xmlns:a16="http://schemas.microsoft.com/office/drawing/2014/main" id="{B3CA8F16-E327-4B74-3A30-0C3EBF5C5121}"/>
                    </a:ext>
                  </a:extLst>
                </p:cNvPr>
                <p:cNvSpPr>
                  <a:spLocks noChangeShapeType="1"/>
                </p:cNvSpPr>
                <p:nvPr/>
              </p:nvSpPr>
              <p:spPr bwMode="auto">
                <a:xfrm>
                  <a:off x="1533" y="2197"/>
                  <a:ext cx="139" cy="1"/>
                </a:xfrm>
                <a:prstGeom prst="line">
                  <a:avLst/>
                </a:prstGeom>
                <a:noFill/>
                <a:ln w="11113">
                  <a:solidFill>
                    <a:srgbClr val="FF80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50" name="Line 3260">
                  <a:extLst>
                    <a:ext uri="{FF2B5EF4-FFF2-40B4-BE49-F238E27FC236}">
                      <a16:creationId xmlns:a16="http://schemas.microsoft.com/office/drawing/2014/main" id="{E96A90A5-0CF4-F8C2-B186-84DCC8EC77F9}"/>
                    </a:ext>
                  </a:extLst>
                </p:cNvPr>
                <p:cNvSpPr>
                  <a:spLocks noChangeShapeType="1"/>
                </p:cNvSpPr>
                <p:nvPr/>
              </p:nvSpPr>
              <p:spPr bwMode="auto">
                <a:xfrm>
                  <a:off x="1533" y="2197"/>
                  <a:ext cx="139" cy="1"/>
                </a:xfrm>
                <a:prstGeom prst="line">
                  <a:avLst/>
                </a:prstGeom>
                <a:noFill/>
                <a:ln w="11113">
                  <a:solidFill>
                    <a:srgbClr val="FF81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51" name="Line 3261">
                  <a:extLst>
                    <a:ext uri="{FF2B5EF4-FFF2-40B4-BE49-F238E27FC236}">
                      <a16:creationId xmlns:a16="http://schemas.microsoft.com/office/drawing/2014/main" id="{A171EB2E-9B2F-C1D4-8A57-D70122E5F0C8}"/>
                    </a:ext>
                  </a:extLst>
                </p:cNvPr>
                <p:cNvSpPr>
                  <a:spLocks noChangeShapeType="1"/>
                </p:cNvSpPr>
                <p:nvPr/>
              </p:nvSpPr>
              <p:spPr bwMode="auto">
                <a:xfrm>
                  <a:off x="1533" y="2197"/>
                  <a:ext cx="139" cy="1"/>
                </a:xfrm>
                <a:prstGeom prst="line">
                  <a:avLst/>
                </a:prstGeom>
                <a:noFill/>
                <a:ln w="11113">
                  <a:solidFill>
                    <a:srgbClr val="FF822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52" name="Line 3262">
                  <a:extLst>
                    <a:ext uri="{FF2B5EF4-FFF2-40B4-BE49-F238E27FC236}">
                      <a16:creationId xmlns:a16="http://schemas.microsoft.com/office/drawing/2014/main" id="{AE74CEB4-15A7-4599-21F3-47549E9C3EED}"/>
                    </a:ext>
                  </a:extLst>
                </p:cNvPr>
                <p:cNvSpPr>
                  <a:spLocks noChangeShapeType="1"/>
                </p:cNvSpPr>
                <p:nvPr/>
              </p:nvSpPr>
              <p:spPr bwMode="auto">
                <a:xfrm>
                  <a:off x="1533" y="2189"/>
                  <a:ext cx="139" cy="1"/>
                </a:xfrm>
                <a:prstGeom prst="line">
                  <a:avLst/>
                </a:prstGeom>
                <a:noFill/>
                <a:ln w="11113">
                  <a:solidFill>
                    <a:srgbClr val="FF833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53" name="Line 3263">
                  <a:extLst>
                    <a:ext uri="{FF2B5EF4-FFF2-40B4-BE49-F238E27FC236}">
                      <a16:creationId xmlns:a16="http://schemas.microsoft.com/office/drawing/2014/main" id="{CA6EF45F-F6B8-269C-27FE-F26FFA33C89C}"/>
                    </a:ext>
                  </a:extLst>
                </p:cNvPr>
                <p:cNvSpPr>
                  <a:spLocks noChangeShapeType="1"/>
                </p:cNvSpPr>
                <p:nvPr/>
              </p:nvSpPr>
              <p:spPr bwMode="auto">
                <a:xfrm>
                  <a:off x="1533" y="2189"/>
                  <a:ext cx="139" cy="1"/>
                </a:xfrm>
                <a:prstGeom prst="line">
                  <a:avLst/>
                </a:prstGeom>
                <a:noFill/>
                <a:ln w="11113">
                  <a:solidFill>
                    <a:srgbClr val="FF843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54" name="Line 3264">
                  <a:extLst>
                    <a:ext uri="{FF2B5EF4-FFF2-40B4-BE49-F238E27FC236}">
                      <a16:creationId xmlns:a16="http://schemas.microsoft.com/office/drawing/2014/main" id="{BE1C646F-3989-6F33-0F11-B68CCC3364B1}"/>
                    </a:ext>
                  </a:extLst>
                </p:cNvPr>
                <p:cNvSpPr>
                  <a:spLocks noChangeShapeType="1"/>
                </p:cNvSpPr>
                <p:nvPr/>
              </p:nvSpPr>
              <p:spPr bwMode="auto">
                <a:xfrm>
                  <a:off x="1533" y="2189"/>
                  <a:ext cx="139" cy="1"/>
                </a:xfrm>
                <a:prstGeom prst="line">
                  <a:avLst/>
                </a:prstGeom>
                <a:noFill/>
                <a:ln w="11113">
                  <a:solidFill>
                    <a:srgbClr val="FF853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55" name="Line 3265">
                  <a:extLst>
                    <a:ext uri="{FF2B5EF4-FFF2-40B4-BE49-F238E27FC236}">
                      <a16:creationId xmlns:a16="http://schemas.microsoft.com/office/drawing/2014/main" id="{3DE41BE0-3C41-8F6F-12AF-ED1C77E78405}"/>
                    </a:ext>
                  </a:extLst>
                </p:cNvPr>
                <p:cNvSpPr>
                  <a:spLocks noChangeShapeType="1"/>
                </p:cNvSpPr>
                <p:nvPr/>
              </p:nvSpPr>
              <p:spPr bwMode="auto">
                <a:xfrm>
                  <a:off x="1533" y="2181"/>
                  <a:ext cx="139" cy="1"/>
                </a:xfrm>
                <a:prstGeom prst="line">
                  <a:avLst/>
                </a:prstGeom>
                <a:noFill/>
                <a:ln w="11113">
                  <a:solidFill>
                    <a:srgbClr val="FF863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56" name="Line 3266">
                  <a:extLst>
                    <a:ext uri="{FF2B5EF4-FFF2-40B4-BE49-F238E27FC236}">
                      <a16:creationId xmlns:a16="http://schemas.microsoft.com/office/drawing/2014/main" id="{62FF17E1-B1F6-1EF8-3A4F-C0F8F01AB4E9}"/>
                    </a:ext>
                  </a:extLst>
                </p:cNvPr>
                <p:cNvSpPr>
                  <a:spLocks noChangeShapeType="1"/>
                </p:cNvSpPr>
                <p:nvPr/>
              </p:nvSpPr>
              <p:spPr bwMode="auto">
                <a:xfrm>
                  <a:off x="1533" y="2181"/>
                  <a:ext cx="139" cy="1"/>
                </a:xfrm>
                <a:prstGeom prst="line">
                  <a:avLst/>
                </a:prstGeom>
                <a:noFill/>
                <a:ln w="11113">
                  <a:solidFill>
                    <a:srgbClr val="FF873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57" name="Line 3267">
                  <a:extLst>
                    <a:ext uri="{FF2B5EF4-FFF2-40B4-BE49-F238E27FC236}">
                      <a16:creationId xmlns:a16="http://schemas.microsoft.com/office/drawing/2014/main" id="{8143ED3A-6DC3-6B13-A42F-C6E3F11DCABC}"/>
                    </a:ext>
                  </a:extLst>
                </p:cNvPr>
                <p:cNvSpPr>
                  <a:spLocks noChangeShapeType="1"/>
                </p:cNvSpPr>
                <p:nvPr/>
              </p:nvSpPr>
              <p:spPr bwMode="auto">
                <a:xfrm>
                  <a:off x="1533" y="2181"/>
                  <a:ext cx="139" cy="1"/>
                </a:xfrm>
                <a:prstGeom prst="line">
                  <a:avLst/>
                </a:prstGeom>
                <a:noFill/>
                <a:ln w="11113">
                  <a:solidFill>
                    <a:srgbClr val="FF883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58" name="Line 3268">
                  <a:extLst>
                    <a:ext uri="{FF2B5EF4-FFF2-40B4-BE49-F238E27FC236}">
                      <a16:creationId xmlns:a16="http://schemas.microsoft.com/office/drawing/2014/main" id="{87E76DCA-AD6E-829E-6D25-FC40C34EC264}"/>
                    </a:ext>
                  </a:extLst>
                </p:cNvPr>
                <p:cNvSpPr>
                  <a:spLocks noChangeShapeType="1"/>
                </p:cNvSpPr>
                <p:nvPr/>
              </p:nvSpPr>
              <p:spPr bwMode="auto">
                <a:xfrm>
                  <a:off x="1533" y="2181"/>
                  <a:ext cx="139" cy="1"/>
                </a:xfrm>
                <a:prstGeom prst="line">
                  <a:avLst/>
                </a:prstGeom>
                <a:noFill/>
                <a:ln w="11113">
                  <a:solidFill>
                    <a:srgbClr val="FF893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59" name="Line 3269">
                  <a:extLst>
                    <a:ext uri="{FF2B5EF4-FFF2-40B4-BE49-F238E27FC236}">
                      <a16:creationId xmlns:a16="http://schemas.microsoft.com/office/drawing/2014/main" id="{BDB15C9C-F92D-0D88-00BC-56DB7FA1D2DB}"/>
                    </a:ext>
                  </a:extLst>
                </p:cNvPr>
                <p:cNvSpPr>
                  <a:spLocks noChangeShapeType="1"/>
                </p:cNvSpPr>
                <p:nvPr/>
              </p:nvSpPr>
              <p:spPr bwMode="auto">
                <a:xfrm>
                  <a:off x="1533" y="2173"/>
                  <a:ext cx="139" cy="1"/>
                </a:xfrm>
                <a:prstGeom prst="line">
                  <a:avLst/>
                </a:prstGeom>
                <a:noFill/>
                <a:ln w="11113">
                  <a:solidFill>
                    <a:srgbClr val="FF8A3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0" name="Line 3270">
                  <a:extLst>
                    <a:ext uri="{FF2B5EF4-FFF2-40B4-BE49-F238E27FC236}">
                      <a16:creationId xmlns:a16="http://schemas.microsoft.com/office/drawing/2014/main" id="{B9E7C172-B344-C950-F66A-6670E798F2E4}"/>
                    </a:ext>
                  </a:extLst>
                </p:cNvPr>
                <p:cNvSpPr>
                  <a:spLocks noChangeShapeType="1"/>
                </p:cNvSpPr>
                <p:nvPr/>
              </p:nvSpPr>
              <p:spPr bwMode="auto">
                <a:xfrm>
                  <a:off x="1533" y="2173"/>
                  <a:ext cx="139" cy="1"/>
                </a:xfrm>
                <a:prstGeom prst="line">
                  <a:avLst/>
                </a:prstGeom>
                <a:noFill/>
                <a:ln w="11113">
                  <a:solidFill>
                    <a:srgbClr val="FF8B3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1" name="Line 3271">
                  <a:extLst>
                    <a:ext uri="{FF2B5EF4-FFF2-40B4-BE49-F238E27FC236}">
                      <a16:creationId xmlns:a16="http://schemas.microsoft.com/office/drawing/2014/main" id="{E232B347-1D73-B4DF-614E-E69803B68764}"/>
                    </a:ext>
                  </a:extLst>
                </p:cNvPr>
                <p:cNvSpPr>
                  <a:spLocks noChangeShapeType="1"/>
                </p:cNvSpPr>
                <p:nvPr/>
              </p:nvSpPr>
              <p:spPr bwMode="auto">
                <a:xfrm>
                  <a:off x="1533" y="2173"/>
                  <a:ext cx="139" cy="1"/>
                </a:xfrm>
                <a:prstGeom prst="line">
                  <a:avLst/>
                </a:prstGeom>
                <a:noFill/>
                <a:ln w="11113">
                  <a:solidFill>
                    <a:srgbClr val="FF8C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2" name="Line 3272">
                  <a:extLst>
                    <a:ext uri="{FF2B5EF4-FFF2-40B4-BE49-F238E27FC236}">
                      <a16:creationId xmlns:a16="http://schemas.microsoft.com/office/drawing/2014/main" id="{2943644B-E057-DB93-A65A-FB53976F6339}"/>
                    </a:ext>
                  </a:extLst>
                </p:cNvPr>
                <p:cNvSpPr>
                  <a:spLocks noChangeShapeType="1"/>
                </p:cNvSpPr>
                <p:nvPr/>
              </p:nvSpPr>
              <p:spPr bwMode="auto">
                <a:xfrm>
                  <a:off x="1533" y="2165"/>
                  <a:ext cx="139" cy="1"/>
                </a:xfrm>
                <a:prstGeom prst="line">
                  <a:avLst/>
                </a:prstGeom>
                <a:noFill/>
                <a:ln w="11113">
                  <a:solidFill>
                    <a:srgbClr val="FF8D4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3" name="Line 3273">
                  <a:extLst>
                    <a:ext uri="{FF2B5EF4-FFF2-40B4-BE49-F238E27FC236}">
                      <a16:creationId xmlns:a16="http://schemas.microsoft.com/office/drawing/2014/main" id="{135DDEE3-A1B0-0982-9C46-5959DA2C2673}"/>
                    </a:ext>
                  </a:extLst>
                </p:cNvPr>
                <p:cNvSpPr>
                  <a:spLocks noChangeShapeType="1"/>
                </p:cNvSpPr>
                <p:nvPr/>
              </p:nvSpPr>
              <p:spPr bwMode="auto">
                <a:xfrm>
                  <a:off x="1533" y="2165"/>
                  <a:ext cx="139" cy="1"/>
                </a:xfrm>
                <a:prstGeom prst="line">
                  <a:avLst/>
                </a:prstGeom>
                <a:noFill/>
                <a:ln w="11113">
                  <a:solidFill>
                    <a:srgbClr val="F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4" name="Line 3274">
                  <a:extLst>
                    <a:ext uri="{FF2B5EF4-FFF2-40B4-BE49-F238E27FC236}">
                      <a16:creationId xmlns:a16="http://schemas.microsoft.com/office/drawing/2014/main" id="{0AC65CEC-6CD1-A7D9-FA76-0C5CC0D09293}"/>
                    </a:ext>
                  </a:extLst>
                </p:cNvPr>
                <p:cNvSpPr>
                  <a:spLocks noChangeShapeType="1"/>
                </p:cNvSpPr>
                <p:nvPr/>
              </p:nvSpPr>
              <p:spPr bwMode="auto">
                <a:xfrm>
                  <a:off x="1533" y="2165"/>
                  <a:ext cx="139" cy="1"/>
                </a:xfrm>
                <a:prstGeom prst="line">
                  <a:avLst/>
                </a:prstGeom>
                <a:noFill/>
                <a:ln w="11113">
                  <a:solidFill>
                    <a:srgbClr val="FF8F4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5" name="Line 3275">
                  <a:extLst>
                    <a:ext uri="{FF2B5EF4-FFF2-40B4-BE49-F238E27FC236}">
                      <a16:creationId xmlns:a16="http://schemas.microsoft.com/office/drawing/2014/main" id="{BE6205C7-D914-44FB-05C4-2EAD7D6B1ABE}"/>
                    </a:ext>
                  </a:extLst>
                </p:cNvPr>
                <p:cNvSpPr>
                  <a:spLocks noChangeShapeType="1"/>
                </p:cNvSpPr>
                <p:nvPr/>
              </p:nvSpPr>
              <p:spPr bwMode="auto">
                <a:xfrm>
                  <a:off x="1533" y="2157"/>
                  <a:ext cx="139" cy="1"/>
                </a:xfrm>
                <a:prstGeom prst="line">
                  <a:avLst/>
                </a:prstGeom>
                <a:noFill/>
                <a:ln w="11113">
                  <a:solidFill>
                    <a:srgbClr val="FF904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6" name="Line 3276">
                  <a:extLst>
                    <a:ext uri="{FF2B5EF4-FFF2-40B4-BE49-F238E27FC236}">
                      <a16:creationId xmlns:a16="http://schemas.microsoft.com/office/drawing/2014/main" id="{EB14633E-EDA9-BB1D-001F-78B41066C5C6}"/>
                    </a:ext>
                  </a:extLst>
                </p:cNvPr>
                <p:cNvSpPr>
                  <a:spLocks noChangeShapeType="1"/>
                </p:cNvSpPr>
                <p:nvPr/>
              </p:nvSpPr>
              <p:spPr bwMode="auto">
                <a:xfrm>
                  <a:off x="1533" y="2157"/>
                  <a:ext cx="139" cy="1"/>
                </a:xfrm>
                <a:prstGeom prst="line">
                  <a:avLst/>
                </a:prstGeom>
                <a:noFill/>
                <a:ln w="11113">
                  <a:solidFill>
                    <a:srgbClr val="FF914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7" name="Line 3277">
                  <a:extLst>
                    <a:ext uri="{FF2B5EF4-FFF2-40B4-BE49-F238E27FC236}">
                      <a16:creationId xmlns:a16="http://schemas.microsoft.com/office/drawing/2014/main" id="{AA4685B4-F2C5-00EA-32FA-FD00593256B2}"/>
                    </a:ext>
                  </a:extLst>
                </p:cNvPr>
                <p:cNvSpPr>
                  <a:spLocks noChangeShapeType="1"/>
                </p:cNvSpPr>
                <p:nvPr/>
              </p:nvSpPr>
              <p:spPr bwMode="auto">
                <a:xfrm>
                  <a:off x="1533" y="2157"/>
                  <a:ext cx="139" cy="1"/>
                </a:xfrm>
                <a:prstGeom prst="line">
                  <a:avLst/>
                </a:prstGeom>
                <a:noFill/>
                <a:ln w="11113">
                  <a:solidFill>
                    <a:srgbClr val="FF924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8" name="Line 3278">
                  <a:extLst>
                    <a:ext uri="{FF2B5EF4-FFF2-40B4-BE49-F238E27FC236}">
                      <a16:creationId xmlns:a16="http://schemas.microsoft.com/office/drawing/2014/main" id="{BADC7703-E44C-D410-7A75-58D8CB5713AA}"/>
                    </a:ext>
                  </a:extLst>
                </p:cNvPr>
                <p:cNvSpPr>
                  <a:spLocks noChangeShapeType="1"/>
                </p:cNvSpPr>
                <p:nvPr/>
              </p:nvSpPr>
              <p:spPr bwMode="auto">
                <a:xfrm>
                  <a:off x="1533" y="2149"/>
                  <a:ext cx="139" cy="1"/>
                </a:xfrm>
                <a:prstGeom prst="line">
                  <a:avLst/>
                </a:prstGeom>
                <a:noFill/>
                <a:ln w="11113">
                  <a:solidFill>
                    <a:srgbClr val="FF934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9" name="Line 3279">
                  <a:extLst>
                    <a:ext uri="{FF2B5EF4-FFF2-40B4-BE49-F238E27FC236}">
                      <a16:creationId xmlns:a16="http://schemas.microsoft.com/office/drawing/2014/main" id="{2F8B41CD-9066-8976-E0EF-585288EDE239}"/>
                    </a:ext>
                  </a:extLst>
                </p:cNvPr>
                <p:cNvSpPr>
                  <a:spLocks noChangeShapeType="1"/>
                </p:cNvSpPr>
                <p:nvPr/>
              </p:nvSpPr>
              <p:spPr bwMode="auto">
                <a:xfrm>
                  <a:off x="1533" y="2149"/>
                  <a:ext cx="139" cy="1"/>
                </a:xfrm>
                <a:prstGeom prst="line">
                  <a:avLst/>
                </a:prstGeom>
                <a:noFill/>
                <a:ln w="11113">
                  <a:solidFill>
                    <a:srgbClr val="FF94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70" name="Line 3280">
                  <a:extLst>
                    <a:ext uri="{FF2B5EF4-FFF2-40B4-BE49-F238E27FC236}">
                      <a16:creationId xmlns:a16="http://schemas.microsoft.com/office/drawing/2014/main" id="{8C353CA2-D96D-7E5A-0424-4CFCF8B1EE91}"/>
                    </a:ext>
                  </a:extLst>
                </p:cNvPr>
                <p:cNvSpPr>
                  <a:spLocks noChangeShapeType="1"/>
                </p:cNvSpPr>
                <p:nvPr/>
              </p:nvSpPr>
              <p:spPr bwMode="auto">
                <a:xfrm>
                  <a:off x="1533" y="2149"/>
                  <a:ext cx="139" cy="1"/>
                </a:xfrm>
                <a:prstGeom prst="line">
                  <a:avLst/>
                </a:prstGeom>
                <a:noFill/>
                <a:ln w="11113">
                  <a:solidFill>
                    <a:srgbClr val="FF954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71" name="Line 3281">
                  <a:extLst>
                    <a:ext uri="{FF2B5EF4-FFF2-40B4-BE49-F238E27FC236}">
                      <a16:creationId xmlns:a16="http://schemas.microsoft.com/office/drawing/2014/main" id="{D2272444-E978-497E-6815-8328E51A7FFE}"/>
                    </a:ext>
                  </a:extLst>
                </p:cNvPr>
                <p:cNvSpPr>
                  <a:spLocks noChangeShapeType="1"/>
                </p:cNvSpPr>
                <p:nvPr/>
              </p:nvSpPr>
              <p:spPr bwMode="auto">
                <a:xfrm>
                  <a:off x="1533" y="2141"/>
                  <a:ext cx="139" cy="1"/>
                </a:xfrm>
                <a:prstGeom prst="line">
                  <a:avLst/>
                </a:prstGeom>
                <a:noFill/>
                <a:ln w="11113">
                  <a:solidFill>
                    <a:srgbClr val="FF96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72" name="Line 3282">
                  <a:extLst>
                    <a:ext uri="{FF2B5EF4-FFF2-40B4-BE49-F238E27FC236}">
                      <a16:creationId xmlns:a16="http://schemas.microsoft.com/office/drawing/2014/main" id="{14D44BA2-380E-6838-F239-F3A93CA092B9}"/>
                    </a:ext>
                  </a:extLst>
                </p:cNvPr>
                <p:cNvSpPr>
                  <a:spLocks noChangeShapeType="1"/>
                </p:cNvSpPr>
                <p:nvPr/>
              </p:nvSpPr>
              <p:spPr bwMode="auto">
                <a:xfrm>
                  <a:off x="1533" y="2141"/>
                  <a:ext cx="139" cy="1"/>
                </a:xfrm>
                <a:prstGeom prst="line">
                  <a:avLst/>
                </a:prstGeom>
                <a:noFill/>
                <a:ln w="11113">
                  <a:solidFill>
                    <a:srgbClr val="FF975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73" name="Line 3283">
                  <a:extLst>
                    <a:ext uri="{FF2B5EF4-FFF2-40B4-BE49-F238E27FC236}">
                      <a16:creationId xmlns:a16="http://schemas.microsoft.com/office/drawing/2014/main" id="{030DD83B-0D4A-5482-BBC0-2C43178583DF}"/>
                    </a:ext>
                  </a:extLst>
                </p:cNvPr>
                <p:cNvSpPr>
                  <a:spLocks noChangeShapeType="1"/>
                </p:cNvSpPr>
                <p:nvPr/>
              </p:nvSpPr>
              <p:spPr bwMode="auto">
                <a:xfrm>
                  <a:off x="1533" y="2141"/>
                  <a:ext cx="139" cy="1"/>
                </a:xfrm>
                <a:prstGeom prst="line">
                  <a:avLst/>
                </a:prstGeom>
                <a:noFill/>
                <a:ln w="11113">
                  <a:solidFill>
                    <a:srgbClr val="FF985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74" name="Line 3284">
                  <a:extLst>
                    <a:ext uri="{FF2B5EF4-FFF2-40B4-BE49-F238E27FC236}">
                      <a16:creationId xmlns:a16="http://schemas.microsoft.com/office/drawing/2014/main" id="{4C56223F-8AA9-55D1-559C-DED6C18E7593}"/>
                    </a:ext>
                  </a:extLst>
                </p:cNvPr>
                <p:cNvSpPr>
                  <a:spLocks noChangeShapeType="1"/>
                </p:cNvSpPr>
                <p:nvPr/>
              </p:nvSpPr>
              <p:spPr bwMode="auto">
                <a:xfrm>
                  <a:off x="1533" y="2141"/>
                  <a:ext cx="139" cy="1"/>
                </a:xfrm>
                <a:prstGeom prst="line">
                  <a:avLst/>
                </a:prstGeom>
                <a:noFill/>
                <a:ln w="11113">
                  <a:solidFill>
                    <a:srgbClr val="FF9A5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75" name="Line 3285">
                  <a:extLst>
                    <a:ext uri="{FF2B5EF4-FFF2-40B4-BE49-F238E27FC236}">
                      <a16:creationId xmlns:a16="http://schemas.microsoft.com/office/drawing/2014/main" id="{BC286D9E-8FCF-205B-5752-E067AC067583}"/>
                    </a:ext>
                  </a:extLst>
                </p:cNvPr>
                <p:cNvSpPr>
                  <a:spLocks noChangeShapeType="1"/>
                </p:cNvSpPr>
                <p:nvPr/>
              </p:nvSpPr>
              <p:spPr bwMode="auto">
                <a:xfrm>
                  <a:off x="1533" y="2133"/>
                  <a:ext cx="139" cy="1"/>
                </a:xfrm>
                <a:prstGeom prst="line">
                  <a:avLst/>
                </a:prstGeom>
                <a:noFill/>
                <a:ln w="11113">
                  <a:solidFill>
                    <a:srgbClr val="FF9B5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76" name="Line 3286">
                  <a:extLst>
                    <a:ext uri="{FF2B5EF4-FFF2-40B4-BE49-F238E27FC236}">
                      <a16:creationId xmlns:a16="http://schemas.microsoft.com/office/drawing/2014/main" id="{7C9E68B8-5092-5C06-82B2-61BD84BCCB34}"/>
                    </a:ext>
                  </a:extLst>
                </p:cNvPr>
                <p:cNvSpPr>
                  <a:spLocks noChangeShapeType="1"/>
                </p:cNvSpPr>
                <p:nvPr/>
              </p:nvSpPr>
              <p:spPr bwMode="auto">
                <a:xfrm>
                  <a:off x="1533" y="2133"/>
                  <a:ext cx="139" cy="1"/>
                </a:xfrm>
                <a:prstGeom prst="line">
                  <a:avLst/>
                </a:prstGeom>
                <a:noFill/>
                <a:ln w="11113">
                  <a:solidFill>
                    <a:srgbClr val="FF9C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77" name="Line 3287">
                  <a:extLst>
                    <a:ext uri="{FF2B5EF4-FFF2-40B4-BE49-F238E27FC236}">
                      <a16:creationId xmlns:a16="http://schemas.microsoft.com/office/drawing/2014/main" id="{3923F91C-4BCD-2405-BF52-854935C75777}"/>
                    </a:ext>
                  </a:extLst>
                </p:cNvPr>
                <p:cNvSpPr>
                  <a:spLocks noChangeShapeType="1"/>
                </p:cNvSpPr>
                <p:nvPr/>
              </p:nvSpPr>
              <p:spPr bwMode="auto">
                <a:xfrm>
                  <a:off x="1533" y="2133"/>
                  <a:ext cx="139" cy="1"/>
                </a:xfrm>
                <a:prstGeom prst="line">
                  <a:avLst/>
                </a:prstGeom>
                <a:noFill/>
                <a:ln w="11113">
                  <a:solidFill>
                    <a:srgbClr val="FF9D5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78" name="Line 3288">
                  <a:extLst>
                    <a:ext uri="{FF2B5EF4-FFF2-40B4-BE49-F238E27FC236}">
                      <a16:creationId xmlns:a16="http://schemas.microsoft.com/office/drawing/2014/main" id="{83863A0D-5EE0-18FA-F835-B4056FA381C4}"/>
                    </a:ext>
                  </a:extLst>
                </p:cNvPr>
                <p:cNvSpPr>
                  <a:spLocks noChangeShapeType="1"/>
                </p:cNvSpPr>
                <p:nvPr/>
              </p:nvSpPr>
              <p:spPr bwMode="auto">
                <a:xfrm>
                  <a:off x="1533" y="2125"/>
                  <a:ext cx="139" cy="1"/>
                </a:xfrm>
                <a:prstGeom prst="line">
                  <a:avLst/>
                </a:prstGeom>
                <a:noFill/>
                <a:ln w="11113">
                  <a:solidFill>
                    <a:srgbClr val="FF9E5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79" name="Line 3289">
                  <a:extLst>
                    <a:ext uri="{FF2B5EF4-FFF2-40B4-BE49-F238E27FC236}">
                      <a16:creationId xmlns:a16="http://schemas.microsoft.com/office/drawing/2014/main" id="{EEED0631-F00B-F4DC-264A-B110B1ACDCB6}"/>
                    </a:ext>
                  </a:extLst>
                </p:cNvPr>
                <p:cNvSpPr>
                  <a:spLocks noChangeShapeType="1"/>
                </p:cNvSpPr>
                <p:nvPr/>
              </p:nvSpPr>
              <p:spPr bwMode="auto">
                <a:xfrm>
                  <a:off x="1533" y="2125"/>
                  <a:ext cx="139" cy="1"/>
                </a:xfrm>
                <a:prstGeom prst="line">
                  <a:avLst/>
                </a:prstGeom>
                <a:noFill/>
                <a:ln w="11113">
                  <a:solidFill>
                    <a:srgbClr val="FFA16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80" name="Line 3290">
                  <a:extLst>
                    <a:ext uri="{FF2B5EF4-FFF2-40B4-BE49-F238E27FC236}">
                      <a16:creationId xmlns:a16="http://schemas.microsoft.com/office/drawing/2014/main" id="{F3CB228C-068C-8FE6-C1F5-99FFE8E5AE25}"/>
                    </a:ext>
                  </a:extLst>
                </p:cNvPr>
                <p:cNvSpPr>
                  <a:spLocks noChangeShapeType="1"/>
                </p:cNvSpPr>
                <p:nvPr/>
              </p:nvSpPr>
              <p:spPr bwMode="auto">
                <a:xfrm>
                  <a:off x="1533" y="2125"/>
                  <a:ext cx="139" cy="1"/>
                </a:xfrm>
                <a:prstGeom prst="line">
                  <a:avLst/>
                </a:prstGeom>
                <a:noFill/>
                <a:ln w="11113">
                  <a:solidFill>
                    <a:srgbClr val="FFA26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81" name="Line 3291">
                  <a:extLst>
                    <a:ext uri="{FF2B5EF4-FFF2-40B4-BE49-F238E27FC236}">
                      <a16:creationId xmlns:a16="http://schemas.microsoft.com/office/drawing/2014/main" id="{79B876F0-9318-22F4-0816-27DCF96A11A1}"/>
                    </a:ext>
                  </a:extLst>
                </p:cNvPr>
                <p:cNvSpPr>
                  <a:spLocks noChangeShapeType="1"/>
                </p:cNvSpPr>
                <p:nvPr/>
              </p:nvSpPr>
              <p:spPr bwMode="auto">
                <a:xfrm>
                  <a:off x="1533" y="2117"/>
                  <a:ext cx="139" cy="1"/>
                </a:xfrm>
                <a:prstGeom prst="line">
                  <a:avLst/>
                </a:prstGeom>
                <a:noFill/>
                <a:ln w="11113">
                  <a:solidFill>
                    <a:srgbClr val="FFA36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82" name="Line 3292">
                  <a:extLst>
                    <a:ext uri="{FF2B5EF4-FFF2-40B4-BE49-F238E27FC236}">
                      <a16:creationId xmlns:a16="http://schemas.microsoft.com/office/drawing/2014/main" id="{54A81B38-2415-C4B9-0824-0A405157E53A}"/>
                    </a:ext>
                  </a:extLst>
                </p:cNvPr>
                <p:cNvSpPr>
                  <a:spLocks noChangeShapeType="1"/>
                </p:cNvSpPr>
                <p:nvPr/>
              </p:nvSpPr>
              <p:spPr bwMode="auto">
                <a:xfrm>
                  <a:off x="1533" y="2117"/>
                  <a:ext cx="139" cy="1"/>
                </a:xfrm>
                <a:prstGeom prst="line">
                  <a:avLst/>
                </a:prstGeom>
                <a:noFill/>
                <a:ln w="11113">
                  <a:solidFill>
                    <a:srgbClr val="FFA4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83" name="Line 3293">
                  <a:extLst>
                    <a:ext uri="{FF2B5EF4-FFF2-40B4-BE49-F238E27FC236}">
                      <a16:creationId xmlns:a16="http://schemas.microsoft.com/office/drawing/2014/main" id="{29D113AF-28EB-1C76-ADEF-B5085BE416E1}"/>
                    </a:ext>
                  </a:extLst>
                </p:cNvPr>
                <p:cNvSpPr>
                  <a:spLocks noChangeShapeType="1"/>
                </p:cNvSpPr>
                <p:nvPr/>
              </p:nvSpPr>
              <p:spPr bwMode="auto">
                <a:xfrm>
                  <a:off x="1533" y="2117"/>
                  <a:ext cx="139" cy="1"/>
                </a:xfrm>
                <a:prstGeom prst="line">
                  <a:avLst/>
                </a:prstGeom>
                <a:noFill/>
                <a:ln w="11113">
                  <a:solidFill>
                    <a:srgbClr val="FFA66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84" name="Line 3294">
                  <a:extLst>
                    <a:ext uri="{FF2B5EF4-FFF2-40B4-BE49-F238E27FC236}">
                      <a16:creationId xmlns:a16="http://schemas.microsoft.com/office/drawing/2014/main" id="{09C4BEFA-D2EB-1105-3261-5D5B3F0DDFAB}"/>
                    </a:ext>
                  </a:extLst>
                </p:cNvPr>
                <p:cNvSpPr>
                  <a:spLocks noChangeShapeType="1"/>
                </p:cNvSpPr>
                <p:nvPr/>
              </p:nvSpPr>
              <p:spPr bwMode="auto">
                <a:xfrm>
                  <a:off x="1533" y="2109"/>
                  <a:ext cx="139" cy="1"/>
                </a:xfrm>
                <a:prstGeom prst="line">
                  <a:avLst/>
                </a:prstGeom>
                <a:noFill/>
                <a:ln w="11113">
                  <a:solidFill>
                    <a:srgbClr val="FFA76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85" name="Line 3295">
                  <a:extLst>
                    <a:ext uri="{FF2B5EF4-FFF2-40B4-BE49-F238E27FC236}">
                      <a16:creationId xmlns:a16="http://schemas.microsoft.com/office/drawing/2014/main" id="{C57AE214-215D-7B32-C12A-451E36E756A0}"/>
                    </a:ext>
                  </a:extLst>
                </p:cNvPr>
                <p:cNvSpPr>
                  <a:spLocks noChangeShapeType="1"/>
                </p:cNvSpPr>
                <p:nvPr/>
              </p:nvSpPr>
              <p:spPr bwMode="auto">
                <a:xfrm>
                  <a:off x="1533" y="2109"/>
                  <a:ext cx="139" cy="1"/>
                </a:xfrm>
                <a:prstGeom prst="line">
                  <a:avLst/>
                </a:prstGeom>
                <a:noFill/>
                <a:ln w="11113">
                  <a:solidFill>
                    <a:srgbClr val="FFA86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86" name="Line 3296">
                  <a:extLst>
                    <a:ext uri="{FF2B5EF4-FFF2-40B4-BE49-F238E27FC236}">
                      <a16:creationId xmlns:a16="http://schemas.microsoft.com/office/drawing/2014/main" id="{2CA7812B-C98C-0028-79C0-B8D99055C508}"/>
                    </a:ext>
                  </a:extLst>
                </p:cNvPr>
                <p:cNvSpPr>
                  <a:spLocks noChangeShapeType="1"/>
                </p:cNvSpPr>
                <p:nvPr/>
              </p:nvSpPr>
              <p:spPr bwMode="auto">
                <a:xfrm>
                  <a:off x="1533" y="2109"/>
                  <a:ext cx="139" cy="1"/>
                </a:xfrm>
                <a:prstGeom prst="line">
                  <a:avLst/>
                </a:prstGeom>
                <a:noFill/>
                <a:ln w="11113">
                  <a:solidFill>
                    <a:srgbClr val="FFAA7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87" name="Line 3297">
                  <a:extLst>
                    <a:ext uri="{FF2B5EF4-FFF2-40B4-BE49-F238E27FC236}">
                      <a16:creationId xmlns:a16="http://schemas.microsoft.com/office/drawing/2014/main" id="{1F5B9825-2C5B-E3E7-B536-29BEAC017C21}"/>
                    </a:ext>
                  </a:extLst>
                </p:cNvPr>
                <p:cNvSpPr>
                  <a:spLocks noChangeShapeType="1"/>
                </p:cNvSpPr>
                <p:nvPr/>
              </p:nvSpPr>
              <p:spPr bwMode="auto">
                <a:xfrm>
                  <a:off x="1533" y="2109"/>
                  <a:ext cx="139" cy="1"/>
                </a:xfrm>
                <a:prstGeom prst="line">
                  <a:avLst/>
                </a:prstGeom>
                <a:noFill/>
                <a:ln w="11113">
                  <a:solidFill>
                    <a:srgbClr val="FFAB7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88" name="Line 3298">
                  <a:extLst>
                    <a:ext uri="{FF2B5EF4-FFF2-40B4-BE49-F238E27FC236}">
                      <a16:creationId xmlns:a16="http://schemas.microsoft.com/office/drawing/2014/main" id="{F422EB2C-399C-C5B8-3E8A-D57BB563B26B}"/>
                    </a:ext>
                  </a:extLst>
                </p:cNvPr>
                <p:cNvSpPr>
                  <a:spLocks noChangeShapeType="1"/>
                </p:cNvSpPr>
                <p:nvPr/>
              </p:nvSpPr>
              <p:spPr bwMode="auto">
                <a:xfrm>
                  <a:off x="1533" y="2101"/>
                  <a:ext cx="139" cy="1"/>
                </a:xfrm>
                <a:prstGeom prst="line">
                  <a:avLst/>
                </a:prstGeom>
                <a:noFill/>
                <a:ln w="11113">
                  <a:solidFill>
                    <a:srgbClr val="FFAC7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89" name="Line 3299">
                  <a:extLst>
                    <a:ext uri="{FF2B5EF4-FFF2-40B4-BE49-F238E27FC236}">
                      <a16:creationId xmlns:a16="http://schemas.microsoft.com/office/drawing/2014/main" id="{F4D6E898-02EB-5021-233B-A62615D393D4}"/>
                    </a:ext>
                  </a:extLst>
                </p:cNvPr>
                <p:cNvSpPr>
                  <a:spLocks noChangeShapeType="1"/>
                </p:cNvSpPr>
                <p:nvPr/>
              </p:nvSpPr>
              <p:spPr bwMode="auto">
                <a:xfrm>
                  <a:off x="1533" y="2101"/>
                  <a:ext cx="139" cy="1"/>
                </a:xfrm>
                <a:prstGeom prst="line">
                  <a:avLst/>
                </a:prstGeom>
                <a:noFill/>
                <a:ln w="11113">
                  <a:solidFill>
                    <a:srgbClr val="FFAE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90" name="Line 3300">
                  <a:extLst>
                    <a:ext uri="{FF2B5EF4-FFF2-40B4-BE49-F238E27FC236}">
                      <a16:creationId xmlns:a16="http://schemas.microsoft.com/office/drawing/2014/main" id="{28F9B118-1372-F9DD-D0C7-4B83AE16287D}"/>
                    </a:ext>
                  </a:extLst>
                </p:cNvPr>
                <p:cNvSpPr>
                  <a:spLocks noChangeShapeType="1"/>
                </p:cNvSpPr>
                <p:nvPr/>
              </p:nvSpPr>
              <p:spPr bwMode="auto">
                <a:xfrm>
                  <a:off x="1533" y="2101"/>
                  <a:ext cx="139" cy="1"/>
                </a:xfrm>
                <a:prstGeom prst="line">
                  <a:avLst/>
                </a:prstGeom>
                <a:noFill/>
                <a:ln w="11113">
                  <a:solidFill>
                    <a:srgbClr val="FFAF7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91" name="Line 3301">
                  <a:extLst>
                    <a:ext uri="{FF2B5EF4-FFF2-40B4-BE49-F238E27FC236}">
                      <a16:creationId xmlns:a16="http://schemas.microsoft.com/office/drawing/2014/main" id="{F8DEE7CC-FA7E-753A-C0CF-97D348687BE2}"/>
                    </a:ext>
                  </a:extLst>
                </p:cNvPr>
                <p:cNvSpPr>
                  <a:spLocks noChangeShapeType="1"/>
                </p:cNvSpPr>
                <p:nvPr/>
              </p:nvSpPr>
              <p:spPr bwMode="auto">
                <a:xfrm>
                  <a:off x="1533" y="2093"/>
                  <a:ext cx="139" cy="1"/>
                </a:xfrm>
                <a:prstGeom prst="line">
                  <a:avLst/>
                </a:prstGeom>
                <a:noFill/>
                <a:ln w="11113">
                  <a:solidFill>
                    <a:srgbClr val="FFB07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92" name="Line 3302">
                  <a:extLst>
                    <a:ext uri="{FF2B5EF4-FFF2-40B4-BE49-F238E27FC236}">
                      <a16:creationId xmlns:a16="http://schemas.microsoft.com/office/drawing/2014/main" id="{BF277AEF-496F-828C-895A-43C0C0F60EBD}"/>
                    </a:ext>
                  </a:extLst>
                </p:cNvPr>
                <p:cNvSpPr>
                  <a:spLocks noChangeShapeType="1"/>
                </p:cNvSpPr>
                <p:nvPr/>
              </p:nvSpPr>
              <p:spPr bwMode="auto">
                <a:xfrm>
                  <a:off x="1533" y="2093"/>
                  <a:ext cx="139" cy="1"/>
                </a:xfrm>
                <a:prstGeom prst="line">
                  <a:avLst/>
                </a:prstGeom>
                <a:noFill/>
                <a:ln w="11113">
                  <a:solidFill>
                    <a:srgbClr val="FFB27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93" name="Line 3303">
                  <a:extLst>
                    <a:ext uri="{FF2B5EF4-FFF2-40B4-BE49-F238E27FC236}">
                      <a16:creationId xmlns:a16="http://schemas.microsoft.com/office/drawing/2014/main" id="{F7FD7E07-8469-078C-D4A9-3257143D294B}"/>
                    </a:ext>
                  </a:extLst>
                </p:cNvPr>
                <p:cNvSpPr>
                  <a:spLocks noChangeShapeType="1"/>
                </p:cNvSpPr>
                <p:nvPr/>
              </p:nvSpPr>
              <p:spPr bwMode="auto">
                <a:xfrm>
                  <a:off x="1533" y="2093"/>
                  <a:ext cx="139" cy="1"/>
                </a:xfrm>
                <a:prstGeom prst="line">
                  <a:avLst/>
                </a:prstGeom>
                <a:noFill/>
                <a:ln w="11113">
                  <a:solidFill>
                    <a:srgbClr val="FFB3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94" name="Line 3304">
                  <a:extLst>
                    <a:ext uri="{FF2B5EF4-FFF2-40B4-BE49-F238E27FC236}">
                      <a16:creationId xmlns:a16="http://schemas.microsoft.com/office/drawing/2014/main" id="{B4C8778D-8929-0540-E2B9-258FA06C4F83}"/>
                    </a:ext>
                  </a:extLst>
                </p:cNvPr>
                <p:cNvSpPr>
                  <a:spLocks noChangeShapeType="1"/>
                </p:cNvSpPr>
                <p:nvPr/>
              </p:nvSpPr>
              <p:spPr bwMode="auto">
                <a:xfrm>
                  <a:off x="1533" y="2085"/>
                  <a:ext cx="139" cy="1"/>
                </a:xfrm>
                <a:prstGeom prst="line">
                  <a:avLst/>
                </a:prstGeom>
                <a:noFill/>
                <a:ln w="11113">
                  <a:solidFill>
                    <a:srgbClr val="FFB58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95" name="Line 3305">
                  <a:extLst>
                    <a:ext uri="{FF2B5EF4-FFF2-40B4-BE49-F238E27FC236}">
                      <a16:creationId xmlns:a16="http://schemas.microsoft.com/office/drawing/2014/main" id="{7D210AD4-9764-45B8-C63F-81F3E8DFB0E5}"/>
                    </a:ext>
                  </a:extLst>
                </p:cNvPr>
                <p:cNvSpPr>
                  <a:spLocks noChangeShapeType="1"/>
                </p:cNvSpPr>
                <p:nvPr/>
              </p:nvSpPr>
              <p:spPr bwMode="auto">
                <a:xfrm>
                  <a:off x="1533" y="2085"/>
                  <a:ext cx="139" cy="1"/>
                </a:xfrm>
                <a:prstGeom prst="line">
                  <a:avLst/>
                </a:prstGeom>
                <a:noFill/>
                <a:ln w="11113">
                  <a:solidFill>
                    <a:srgbClr val="FFB68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96" name="Line 3306">
                  <a:extLst>
                    <a:ext uri="{FF2B5EF4-FFF2-40B4-BE49-F238E27FC236}">
                      <a16:creationId xmlns:a16="http://schemas.microsoft.com/office/drawing/2014/main" id="{3A86393C-459F-A697-607F-999F77586448}"/>
                    </a:ext>
                  </a:extLst>
                </p:cNvPr>
                <p:cNvSpPr>
                  <a:spLocks noChangeShapeType="1"/>
                </p:cNvSpPr>
                <p:nvPr/>
              </p:nvSpPr>
              <p:spPr bwMode="auto">
                <a:xfrm>
                  <a:off x="1533" y="2085"/>
                  <a:ext cx="139" cy="1"/>
                </a:xfrm>
                <a:prstGeom prst="line">
                  <a:avLst/>
                </a:prstGeom>
                <a:noFill/>
                <a:ln w="11113">
                  <a:solidFill>
                    <a:srgbClr val="FFB88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97" name="Line 3307">
                  <a:extLst>
                    <a:ext uri="{FF2B5EF4-FFF2-40B4-BE49-F238E27FC236}">
                      <a16:creationId xmlns:a16="http://schemas.microsoft.com/office/drawing/2014/main" id="{F529FED5-2AD5-37FC-B3F8-899C05F74F80}"/>
                    </a:ext>
                  </a:extLst>
                </p:cNvPr>
                <p:cNvSpPr>
                  <a:spLocks noChangeShapeType="1"/>
                </p:cNvSpPr>
                <p:nvPr/>
              </p:nvSpPr>
              <p:spPr bwMode="auto">
                <a:xfrm>
                  <a:off x="1533" y="2077"/>
                  <a:ext cx="139" cy="1"/>
                </a:xfrm>
                <a:prstGeom prst="line">
                  <a:avLst/>
                </a:prstGeom>
                <a:noFill/>
                <a:ln w="11113">
                  <a:solidFill>
                    <a:srgbClr val="FFB9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98" name="Line 3308">
                  <a:extLst>
                    <a:ext uri="{FF2B5EF4-FFF2-40B4-BE49-F238E27FC236}">
                      <a16:creationId xmlns:a16="http://schemas.microsoft.com/office/drawing/2014/main" id="{79AE9E92-7B48-F5AE-52CC-5EC43E580FAB}"/>
                    </a:ext>
                  </a:extLst>
                </p:cNvPr>
                <p:cNvSpPr>
                  <a:spLocks noChangeShapeType="1"/>
                </p:cNvSpPr>
                <p:nvPr/>
              </p:nvSpPr>
              <p:spPr bwMode="auto">
                <a:xfrm>
                  <a:off x="1533" y="2077"/>
                  <a:ext cx="139" cy="1"/>
                </a:xfrm>
                <a:prstGeom prst="line">
                  <a:avLst/>
                </a:prstGeom>
                <a:noFill/>
                <a:ln w="11113">
                  <a:solidFill>
                    <a:srgbClr val="FFBB8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99" name="Line 3309">
                  <a:extLst>
                    <a:ext uri="{FF2B5EF4-FFF2-40B4-BE49-F238E27FC236}">
                      <a16:creationId xmlns:a16="http://schemas.microsoft.com/office/drawing/2014/main" id="{B6DD6262-14A4-7027-F50C-B82C6A71C45F}"/>
                    </a:ext>
                  </a:extLst>
                </p:cNvPr>
                <p:cNvSpPr>
                  <a:spLocks noChangeShapeType="1"/>
                </p:cNvSpPr>
                <p:nvPr/>
              </p:nvSpPr>
              <p:spPr bwMode="auto">
                <a:xfrm>
                  <a:off x="1533" y="2077"/>
                  <a:ext cx="139" cy="1"/>
                </a:xfrm>
                <a:prstGeom prst="line">
                  <a:avLst/>
                </a:prstGeom>
                <a:noFill/>
                <a:ln w="11113">
                  <a:solidFill>
                    <a:srgbClr val="FFBC8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0" name="Line 3310">
                  <a:extLst>
                    <a:ext uri="{FF2B5EF4-FFF2-40B4-BE49-F238E27FC236}">
                      <a16:creationId xmlns:a16="http://schemas.microsoft.com/office/drawing/2014/main" id="{CCF5ECA0-4052-1EC1-6B62-D9698671B5A1}"/>
                    </a:ext>
                  </a:extLst>
                </p:cNvPr>
                <p:cNvSpPr>
                  <a:spLocks noChangeShapeType="1"/>
                </p:cNvSpPr>
                <p:nvPr/>
              </p:nvSpPr>
              <p:spPr bwMode="auto">
                <a:xfrm>
                  <a:off x="1533" y="2069"/>
                  <a:ext cx="139" cy="1"/>
                </a:xfrm>
                <a:prstGeom prst="line">
                  <a:avLst/>
                </a:prstGeom>
                <a:noFill/>
                <a:ln w="11113">
                  <a:solidFill>
                    <a:srgbClr val="FFBE9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1" name="Line 3311">
                  <a:extLst>
                    <a:ext uri="{FF2B5EF4-FFF2-40B4-BE49-F238E27FC236}">
                      <a16:creationId xmlns:a16="http://schemas.microsoft.com/office/drawing/2014/main" id="{988107C4-9B3B-E21E-320D-D098573B45CF}"/>
                    </a:ext>
                  </a:extLst>
                </p:cNvPr>
                <p:cNvSpPr>
                  <a:spLocks noChangeShapeType="1"/>
                </p:cNvSpPr>
                <p:nvPr/>
              </p:nvSpPr>
              <p:spPr bwMode="auto">
                <a:xfrm>
                  <a:off x="1533" y="2069"/>
                  <a:ext cx="139" cy="1"/>
                </a:xfrm>
                <a:prstGeom prst="line">
                  <a:avLst/>
                </a:prstGeom>
                <a:noFill/>
                <a:ln w="11113">
                  <a:solidFill>
                    <a:srgbClr val="FFBF9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2" name="Line 3312">
                  <a:extLst>
                    <a:ext uri="{FF2B5EF4-FFF2-40B4-BE49-F238E27FC236}">
                      <a16:creationId xmlns:a16="http://schemas.microsoft.com/office/drawing/2014/main" id="{2494CB16-8B52-3B50-B292-CC7A83687DBB}"/>
                    </a:ext>
                  </a:extLst>
                </p:cNvPr>
                <p:cNvSpPr>
                  <a:spLocks noChangeShapeType="1"/>
                </p:cNvSpPr>
                <p:nvPr/>
              </p:nvSpPr>
              <p:spPr bwMode="auto">
                <a:xfrm>
                  <a:off x="1533" y="2069"/>
                  <a:ext cx="139" cy="1"/>
                </a:xfrm>
                <a:prstGeom prst="line">
                  <a:avLst/>
                </a:prstGeom>
                <a:noFill/>
                <a:ln w="11113">
                  <a:solidFill>
                    <a:srgbClr val="FFC1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3" name="Line 3313">
                  <a:extLst>
                    <a:ext uri="{FF2B5EF4-FFF2-40B4-BE49-F238E27FC236}">
                      <a16:creationId xmlns:a16="http://schemas.microsoft.com/office/drawing/2014/main" id="{C4AA3E21-2ED0-3DF9-DAEF-B1CE1B397141}"/>
                    </a:ext>
                  </a:extLst>
                </p:cNvPr>
                <p:cNvSpPr>
                  <a:spLocks noChangeShapeType="1"/>
                </p:cNvSpPr>
                <p:nvPr/>
              </p:nvSpPr>
              <p:spPr bwMode="auto">
                <a:xfrm>
                  <a:off x="1533" y="2069"/>
                  <a:ext cx="139" cy="1"/>
                </a:xfrm>
                <a:prstGeom prst="line">
                  <a:avLst/>
                </a:prstGeom>
                <a:noFill/>
                <a:ln w="11113">
                  <a:solidFill>
                    <a:srgbClr val="FFC2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4" name="Line 3314">
                  <a:extLst>
                    <a:ext uri="{FF2B5EF4-FFF2-40B4-BE49-F238E27FC236}">
                      <a16:creationId xmlns:a16="http://schemas.microsoft.com/office/drawing/2014/main" id="{7BA4A637-FDA1-8426-196D-7B348DE6DD5F}"/>
                    </a:ext>
                  </a:extLst>
                </p:cNvPr>
                <p:cNvSpPr>
                  <a:spLocks noChangeShapeType="1"/>
                </p:cNvSpPr>
                <p:nvPr/>
              </p:nvSpPr>
              <p:spPr bwMode="auto">
                <a:xfrm>
                  <a:off x="1533" y="2061"/>
                  <a:ext cx="139" cy="1"/>
                </a:xfrm>
                <a:prstGeom prst="line">
                  <a:avLst/>
                </a:prstGeom>
                <a:noFill/>
                <a:ln w="11113">
                  <a:solidFill>
                    <a:srgbClr val="FFC49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5" name="Line 3315">
                  <a:extLst>
                    <a:ext uri="{FF2B5EF4-FFF2-40B4-BE49-F238E27FC236}">
                      <a16:creationId xmlns:a16="http://schemas.microsoft.com/office/drawing/2014/main" id="{B7E06953-1DE3-D747-50EB-D10A6686CCA7}"/>
                    </a:ext>
                  </a:extLst>
                </p:cNvPr>
                <p:cNvSpPr>
                  <a:spLocks noChangeShapeType="1"/>
                </p:cNvSpPr>
                <p:nvPr/>
              </p:nvSpPr>
              <p:spPr bwMode="auto">
                <a:xfrm>
                  <a:off x="1533" y="2061"/>
                  <a:ext cx="139" cy="1"/>
                </a:xfrm>
                <a:prstGeom prst="line">
                  <a:avLst/>
                </a:prstGeom>
                <a:noFill/>
                <a:ln w="11113">
                  <a:solidFill>
                    <a:srgbClr val="FFC59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6" name="Line 3316">
                  <a:extLst>
                    <a:ext uri="{FF2B5EF4-FFF2-40B4-BE49-F238E27FC236}">
                      <a16:creationId xmlns:a16="http://schemas.microsoft.com/office/drawing/2014/main" id="{59D0CFD1-5944-2AE1-D451-A73610BECB9C}"/>
                    </a:ext>
                  </a:extLst>
                </p:cNvPr>
                <p:cNvSpPr>
                  <a:spLocks noChangeShapeType="1"/>
                </p:cNvSpPr>
                <p:nvPr/>
              </p:nvSpPr>
              <p:spPr bwMode="auto">
                <a:xfrm>
                  <a:off x="1533" y="2061"/>
                  <a:ext cx="139" cy="1"/>
                </a:xfrm>
                <a:prstGeom prst="line">
                  <a:avLst/>
                </a:prstGeom>
                <a:noFill/>
                <a:ln w="11113">
                  <a:solidFill>
                    <a:srgbClr val="FFC7A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7" name="Line 3317">
                  <a:extLst>
                    <a:ext uri="{FF2B5EF4-FFF2-40B4-BE49-F238E27FC236}">
                      <a16:creationId xmlns:a16="http://schemas.microsoft.com/office/drawing/2014/main" id="{6B03C201-F2B8-A992-0891-3638484F1305}"/>
                    </a:ext>
                  </a:extLst>
                </p:cNvPr>
                <p:cNvSpPr>
                  <a:spLocks noChangeShapeType="1"/>
                </p:cNvSpPr>
                <p:nvPr/>
              </p:nvSpPr>
              <p:spPr bwMode="auto">
                <a:xfrm>
                  <a:off x="1533" y="2053"/>
                  <a:ext cx="139" cy="1"/>
                </a:xfrm>
                <a:prstGeom prst="line">
                  <a:avLst/>
                </a:prstGeom>
                <a:noFill/>
                <a:ln w="11113">
                  <a:solidFill>
                    <a:srgbClr val="FFC8A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8" name="Line 3318">
                  <a:extLst>
                    <a:ext uri="{FF2B5EF4-FFF2-40B4-BE49-F238E27FC236}">
                      <a16:creationId xmlns:a16="http://schemas.microsoft.com/office/drawing/2014/main" id="{5E192BE9-6A55-7742-A72E-1CED170E8E2B}"/>
                    </a:ext>
                  </a:extLst>
                </p:cNvPr>
                <p:cNvSpPr>
                  <a:spLocks noChangeShapeType="1"/>
                </p:cNvSpPr>
                <p:nvPr/>
              </p:nvSpPr>
              <p:spPr bwMode="auto">
                <a:xfrm>
                  <a:off x="1533" y="2053"/>
                  <a:ext cx="139" cy="1"/>
                </a:xfrm>
                <a:prstGeom prst="line">
                  <a:avLst/>
                </a:prstGeom>
                <a:noFill/>
                <a:ln w="11113">
                  <a:solidFill>
                    <a:srgbClr val="FFCAA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9" name="Line 3319">
                  <a:extLst>
                    <a:ext uri="{FF2B5EF4-FFF2-40B4-BE49-F238E27FC236}">
                      <a16:creationId xmlns:a16="http://schemas.microsoft.com/office/drawing/2014/main" id="{44CBE332-33AC-1E05-2C2A-A8F6E49FD154}"/>
                    </a:ext>
                  </a:extLst>
                </p:cNvPr>
                <p:cNvSpPr>
                  <a:spLocks noChangeShapeType="1"/>
                </p:cNvSpPr>
                <p:nvPr/>
              </p:nvSpPr>
              <p:spPr bwMode="auto">
                <a:xfrm>
                  <a:off x="1533" y="2053"/>
                  <a:ext cx="139" cy="1"/>
                </a:xfrm>
                <a:prstGeom prst="line">
                  <a:avLst/>
                </a:prstGeom>
                <a:noFill/>
                <a:ln w="11113">
                  <a:solidFill>
                    <a:srgbClr val="FFCCA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10" name="Line 3320">
                  <a:extLst>
                    <a:ext uri="{FF2B5EF4-FFF2-40B4-BE49-F238E27FC236}">
                      <a16:creationId xmlns:a16="http://schemas.microsoft.com/office/drawing/2014/main" id="{E2BE8E28-1A16-E042-6065-F412A67D6713}"/>
                    </a:ext>
                  </a:extLst>
                </p:cNvPr>
                <p:cNvSpPr>
                  <a:spLocks noChangeShapeType="1"/>
                </p:cNvSpPr>
                <p:nvPr/>
              </p:nvSpPr>
              <p:spPr bwMode="auto">
                <a:xfrm>
                  <a:off x="1533" y="2045"/>
                  <a:ext cx="139" cy="1"/>
                </a:xfrm>
                <a:prstGeom prst="line">
                  <a:avLst/>
                </a:prstGeom>
                <a:noFill/>
                <a:ln w="11113">
                  <a:solidFill>
                    <a:srgbClr val="FFCDA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11" name="Line 3321">
                  <a:extLst>
                    <a:ext uri="{FF2B5EF4-FFF2-40B4-BE49-F238E27FC236}">
                      <a16:creationId xmlns:a16="http://schemas.microsoft.com/office/drawing/2014/main" id="{DEDEBF81-FF3A-55F4-64EF-A66644C05262}"/>
                    </a:ext>
                  </a:extLst>
                </p:cNvPr>
                <p:cNvSpPr>
                  <a:spLocks noChangeShapeType="1"/>
                </p:cNvSpPr>
                <p:nvPr/>
              </p:nvSpPr>
              <p:spPr bwMode="auto">
                <a:xfrm>
                  <a:off x="1533" y="2045"/>
                  <a:ext cx="139" cy="1"/>
                </a:xfrm>
                <a:prstGeom prst="line">
                  <a:avLst/>
                </a:prstGeom>
                <a:noFill/>
                <a:ln w="11113">
                  <a:solidFill>
                    <a:srgbClr val="FFCFA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12" name="Line 3322">
                  <a:extLst>
                    <a:ext uri="{FF2B5EF4-FFF2-40B4-BE49-F238E27FC236}">
                      <a16:creationId xmlns:a16="http://schemas.microsoft.com/office/drawing/2014/main" id="{74D7FA15-90A1-4794-98E3-512D3E5302CD}"/>
                    </a:ext>
                  </a:extLst>
                </p:cNvPr>
                <p:cNvSpPr>
                  <a:spLocks noChangeShapeType="1"/>
                </p:cNvSpPr>
                <p:nvPr/>
              </p:nvSpPr>
              <p:spPr bwMode="auto">
                <a:xfrm>
                  <a:off x="1533" y="2045"/>
                  <a:ext cx="139" cy="1"/>
                </a:xfrm>
                <a:prstGeom prst="line">
                  <a:avLst/>
                </a:prstGeom>
                <a:noFill/>
                <a:ln w="11113">
                  <a:solidFill>
                    <a:srgbClr val="FFD1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13" name="Line 3323">
                  <a:extLst>
                    <a:ext uri="{FF2B5EF4-FFF2-40B4-BE49-F238E27FC236}">
                      <a16:creationId xmlns:a16="http://schemas.microsoft.com/office/drawing/2014/main" id="{F9D53BEB-7EC7-F6FF-DD79-44DA1BC11F23}"/>
                    </a:ext>
                  </a:extLst>
                </p:cNvPr>
                <p:cNvSpPr>
                  <a:spLocks noChangeShapeType="1"/>
                </p:cNvSpPr>
                <p:nvPr/>
              </p:nvSpPr>
              <p:spPr bwMode="auto">
                <a:xfrm>
                  <a:off x="1533" y="2037"/>
                  <a:ext cx="139" cy="1"/>
                </a:xfrm>
                <a:prstGeom prst="line">
                  <a:avLst/>
                </a:prstGeom>
                <a:noFill/>
                <a:ln w="11113">
                  <a:solidFill>
                    <a:srgbClr val="FFD2B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14" name="Line 3324">
                  <a:extLst>
                    <a:ext uri="{FF2B5EF4-FFF2-40B4-BE49-F238E27FC236}">
                      <a16:creationId xmlns:a16="http://schemas.microsoft.com/office/drawing/2014/main" id="{E0173BDB-5AE1-2D43-C19D-D9F85439846B}"/>
                    </a:ext>
                  </a:extLst>
                </p:cNvPr>
                <p:cNvSpPr>
                  <a:spLocks noChangeShapeType="1"/>
                </p:cNvSpPr>
                <p:nvPr/>
              </p:nvSpPr>
              <p:spPr bwMode="auto">
                <a:xfrm>
                  <a:off x="1533" y="2037"/>
                  <a:ext cx="139" cy="1"/>
                </a:xfrm>
                <a:prstGeom prst="line">
                  <a:avLst/>
                </a:prstGeom>
                <a:noFill/>
                <a:ln w="11113">
                  <a:solidFill>
                    <a:srgbClr val="FFD4B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15" name="Line 3325">
                  <a:extLst>
                    <a:ext uri="{FF2B5EF4-FFF2-40B4-BE49-F238E27FC236}">
                      <a16:creationId xmlns:a16="http://schemas.microsoft.com/office/drawing/2014/main" id="{9CD9388A-E1CC-F0A1-9329-73EA88DF98B0}"/>
                    </a:ext>
                  </a:extLst>
                </p:cNvPr>
                <p:cNvSpPr>
                  <a:spLocks noChangeShapeType="1"/>
                </p:cNvSpPr>
                <p:nvPr/>
              </p:nvSpPr>
              <p:spPr bwMode="auto">
                <a:xfrm>
                  <a:off x="1533" y="2037"/>
                  <a:ext cx="139" cy="1"/>
                </a:xfrm>
                <a:prstGeom prst="line">
                  <a:avLst/>
                </a:prstGeom>
                <a:noFill/>
                <a:ln w="11113">
                  <a:solidFill>
                    <a:srgbClr val="FFD6B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16" name="Line 3326">
                  <a:extLst>
                    <a:ext uri="{FF2B5EF4-FFF2-40B4-BE49-F238E27FC236}">
                      <a16:creationId xmlns:a16="http://schemas.microsoft.com/office/drawing/2014/main" id="{88484500-755D-FF3D-8F3C-C05835831AE7}"/>
                    </a:ext>
                  </a:extLst>
                </p:cNvPr>
                <p:cNvSpPr>
                  <a:spLocks noChangeShapeType="1"/>
                </p:cNvSpPr>
                <p:nvPr/>
              </p:nvSpPr>
              <p:spPr bwMode="auto">
                <a:xfrm>
                  <a:off x="1533" y="2029"/>
                  <a:ext cx="139" cy="1"/>
                </a:xfrm>
                <a:prstGeom prst="line">
                  <a:avLst/>
                </a:prstGeom>
                <a:noFill/>
                <a:ln w="11113">
                  <a:solidFill>
                    <a:srgbClr val="FFD7B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17" name="Line 3327">
                  <a:extLst>
                    <a:ext uri="{FF2B5EF4-FFF2-40B4-BE49-F238E27FC236}">
                      <a16:creationId xmlns:a16="http://schemas.microsoft.com/office/drawing/2014/main" id="{444899CF-7BD8-23A8-9B4E-736F5F10D95B}"/>
                    </a:ext>
                  </a:extLst>
                </p:cNvPr>
                <p:cNvSpPr>
                  <a:spLocks noChangeShapeType="1"/>
                </p:cNvSpPr>
                <p:nvPr/>
              </p:nvSpPr>
              <p:spPr bwMode="auto">
                <a:xfrm>
                  <a:off x="1533" y="2029"/>
                  <a:ext cx="139" cy="1"/>
                </a:xfrm>
                <a:prstGeom prst="line">
                  <a:avLst/>
                </a:prstGeom>
                <a:noFill/>
                <a:ln w="11113">
                  <a:solidFill>
                    <a:srgbClr val="FFD9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18" name="Line 3328">
                  <a:extLst>
                    <a:ext uri="{FF2B5EF4-FFF2-40B4-BE49-F238E27FC236}">
                      <a16:creationId xmlns:a16="http://schemas.microsoft.com/office/drawing/2014/main" id="{7214E012-988A-539A-95FB-EDD62205D572}"/>
                    </a:ext>
                  </a:extLst>
                </p:cNvPr>
                <p:cNvSpPr>
                  <a:spLocks noChangeShapeType="1"/>
                </p:cNvSpPr>
                <p:nvPr/>
              </p:nvSpPr>
              <p:spPr bwMode="auto">
                <a:xfrm>
                  <a:off x="1533" y="2029"/>
                  <a:ext cx="139" cy="1"/>
                </a:xfrm>
                <a:prstGeom prst="line">
                  <a:avLst/>
                </a:prstGeom>
                <a:noFill/>
                <a:ln w="11113">
                  <a:solidFill>
                    <a:srgbClr val="FFDBC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19" name="Line 3329">
                  <a:extLst>
                    <a:ext uri="{FF2B5EF4-FFF2-40B4-BE49-F238E27FC236}">
                      <a16:creationId xmlns:a16="http://schemas.microsoft.com/office/drawing/2014/main" id="{C6718036-8723-E221-AF20-3290D4600629}"/>
                    </a:ext>
                  </a:extLst>
                </p:cNvPr>
                <p:cNvSpPr>
                  <a:spLocks noChangeShapeType="1"/>
                </p:cNvSpPr>
                <p:nvPr/>
              </p:nvSpPr>
              <p:spPr bwMode="auto">
                <a:xfrm>
                  <a:off x="1533" y="2029"/>
                  <a:ext cx="139" cy="1"/>
                </a:xfrm>
                <a:prstGeom prst="line">
                  <a:avLst/>
                </a:prstGeom>
                <a:noFill/>
                <a:ln w="11113">
                  <a:solidFill>
                    <a:srgbClr val="FFDDC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20" name="Line 3330">
                  <a:extLst>
                    <a:ext uri="{FF2B5EF4-FFF2-40B4-BE49-F238E27FC236}">
                      <a16:creationId xmlns:a16="http://schemas.microsoft.com/office/drawing/2014/main" id="{15EB7848-2826-0851-51D5-F4E9BCA77D96}"/>
                    </a:ext>
                  </a:extLst>
                </p:cNvPr>
                <p:cNvSpPr>
                  <a:spLocks noChangeShapeType="1"/>
                </p:cNvSpPr>
                <p:nvPr/>
              </p:nvSpPr>
              <p:spPr bwMode="auto">
                <a:xfrm>
                  <a:off x="1533" y="2021"/>
                  <a:ext cx="139" cy="1"/>
                </a:xfrm>
                <a:prstGeom prst="line">
                  <a:avLst/>
                </a:prstGeom>
                <a:noFill/>
                <a:ln w="11113">
                  <a:solidFill>
                    <a:srgbClr val="FFDEC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21" name="Line 3331">
                  <a:extLst>
                    <a:ext uri="{FF2B5EF4-FFF2-40B4-BE49-F238E27FC236}">
                      <a16:creationId xmlns:a16="http://schemas.microsoft.com/office/drawing/2014/main" id="{90750744-4522-904E-0E87-354D23E60BA9}"/>
                    </a:ext>
                  </a:extLst>
                </p:cNvPr>
                <p:cNvSpPr>
                  <a:spLocks noChangeShapeType="1"/>
                </p:cNvSpPr>
                <p:nvPr/>
              </p:nvSpPr>
              <p:spPr bwMode="auto">
                <a:xfrm>
                  <a:off x="1533" y="2021"/>
                  <a:ext cx="139" cy="1"/>
                </a:xfrm>
                <a:prstGeom prst="line">
                  <a:avLst/>
                </a:prstGeom>
                <a:noFill/>
                <a:ln w="11113">
                  <a:solidFill>
                    <a:srgbClr val="FFE0C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22" name="Line 3332">
                  <a:extLst>
                    <a:ext uri="{FF2B5EF4-FFF2-40B4-BE49-F238E27FC236}">
                      <a16:creationId xmlns:a16="http://schemas.microsoft.com/office/drawing/2014/main" id="{4926D6F3-EA90-D007-79C5-3085ADC82422}"/>
                    </a:ext>
                  </a:extLst>
                </p:cNvPr>
                <p:cNvSpPr>
                  <a:spLocks noChangeShapeType="1"/>
                </p:cNvSpPr>
                <p:nvPr/>
              </p:nvSpPr>
              <p:spPr bwMode="auto">
                <a:xfrm>
                  <a:off x="1533" y="2021"/>
                  <a:ext cx="139" cy="1"/>
                </a:xfrm>
                <a:prstGeom prst="line">
                  <a:avLst/>
                </a:prstGeom>
                <a:noFill/>
                <a:ln w="11113">
                  <a:solidFill>
                    <a:srgbClr val="FFE2C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23" name="Line 3333">
                  <a:extLst>
                    <a:ext uri="{FF2B5EF4-FFF2-40B4-BE49-F238E27FC236}">
                      <a16:creationId xmlns:a16="http://schemas.microsoft.com/office/drawing/2014/main" id="{1228B7ED-EE68-7E99-6BEE-0A445779FE9E}"/>
                    </a:ext>
                  </a:extLst>
                </p:cNvPr>
                <p:cNvSpPr>
                  <a:spLocks noChangeShapeType="1"/>
                </p:cNvSpPr>
                <p:nvPr/>
              </p:nvSpPr>
              <p:spPr bwMode="auto">
                <a:xfrm>
                  <a:off x="1533" y="2013"/>
                  <a:ext cx="139" cy="1"/>
                </a:xfrm>
                <a:prstGeom prst="line">
                  <a:avLst/>
                </a:prstGeom>
                <a:noFill/>
                <a:ln w="11113">
                  <a:solidFill>
                    <a:srgbClr val="FFE4D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24" name="Line 3334">
                  <a:extLst>
                    <a:ext uri="{FF2B5EF4-FFF2-40B4-BE49-F238E27FC236}">
                      <a16:creationId xmlns:a16="http://schemas.microsoft.com/office/drawing/2014/main" id="{10A81CE6-2D05-82D6-D90B-8AB433D98D3A}"/>
                    </a:ext>
                  </a:extLst>
                </p:cNvPr>
                <p:cNvSpPr>
                  <a:spLocks noChangeShapeType="1"/>
                </p:cNvSpPr>
                <p:nvPr/>
              </p:nvSpPr>
              <p:spPr bwMode="auto">
                <a:xfrm>
                  <a:off x="1533" y="2013"/>
                  <a:ext cx="139" cy="1"/>
                </a:xfrm>
                <a:prstGeom prst="line">
                  <a:avLst/>
                </a:prstGeom>
                <a:noFill/>
                <a:ln w="11113">
                  <a:solidFill>
                    <a:srgbClr val="FFE6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25" name="Line 3335">
                  <a:extLst>
                    <a:ext uri="{FF2B5EF4-FFF2-40B4-BE49-F238E27FC236}">
                      <a16:creationId xmlns:a16="http://schemas.microsoft.com/office/drawing/2014/main" id="{A7623B17-E5DA-F176-6FDE-5278C3EAA513}"/>
                    </a:ext>
                  </a:extLst>
                </p:cNvPr>
                <p:cNvSpPr>
                  <a:spLocks noChangeShapeType="1"/>
                </p:cNvSpPr>
                <p:nvPr/>
              </p:nvSpPr>
              <p:spPr bwMode="auto">
                <a:xfrm>
                  <a:off x="1533" y="2013"/>
                  <a:ext cx="139" cy="1"/>
                </a:xfrm>
                <a:prstGeom prst="line">
                  <a:avLst/>
                </a:prstGeom>
                <a:noFill/>
                <a:ln w="11113">
                  <a:solidFill>
                    <a:srgbClr val="FFE7D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26" name="Line 3336">
                  <a:extLst>
                    <a:ext uri="{FF2B5EF4-FFF2-40B4-BE49-F238E27FC236}">
                      <a16:creationId xmlns:a16="http://schemas.microsoft.com/office/drawing/2014/main" id="{0D6DA403-87AE-FEE5-B57A-2AE6D85B0D67}"/>
                    </a:ext>
                  </a:extLst>
                </p:cNvPr>
                <p:cNvSpPr>
                  <a:spLocks noChangeShapeType="1"/>
                </p:cNvSpPr>
                <p:nvPr/>
              </p:nvSpPr>
              <p:spPr bwMode="auto">
                <a:xfrm>
                  <a:off x="1533" y="2005"/>
                  <a:ext cx="139" cy="1"/>
                </a:xfrm>
                <a:prstGeom prst="line">
                  <a:avLst/>
                </a:prstGeom>
                <a:noFill/>
                <a:ln w="11113">
                  <a:solidFill>
                    <a:srgbClr val="FFE9D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27" name="Line 3337">
                  <a:extLst>
                    <a:ext uri="{FF2B5EF4-FFF2-40B4-BE49-F238E27FC236}">
                      <a16:creationId xmlns:a16="http://schemas.microsoft.com/office/drawing/2014/main" id="{CA826744-93C9-D31E-0B17-94F617E16C04}"/>
                    </a:ext>
                  </a:extLst>
                </p:cNvPr>
                <p:cNvSpPr>
                  <a:spLocks noChangeShapeType="1"/>
                </p:cNvSpPr>
                <p:nvPr/>
              </p:nvSpPr>
              <p:spPr bwMode="auto">
                <a:xfrm>
                  <a:off x="1533" y="2005"/>
                  <a:ext cx="139" cy="1"/>
                </a:xfrm>
                <a:prstGeom prst="line">
                  <a:avLst/>
                </a:prstGeom>
                <a:noFill/>
                <a:ln w="11113">
                  <a:solidFill>
                    <a:srgbClr val="FFEBD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28" name="Line 3338">
                  <a:extLst>
                    <a:ext uri="{FF2B5EF4-FFF2-40B4-BE49-F238E27FC236}">
                      <a16:creationId xmlns:a16="http://schemas.microsoft.com/office/drawing/2014/main" id="{2E851819-9B0F-DFA7-E1EE-243CEB883A34}"/>
                    </a:ext>
                  </a:extLst>
                </p:cNvPr>
                <p:cNvSpPr>
                  <a:spLocks noChangeShapeType="1"/>
                </p:cNvSpPr>
                <p:nvPr/>
              </p:nvSpPr>
              <p:spPr bwMode="auto">
                <a:xfrm>
                  <a:off x="1533" y="2005"/>
                  <a:ext cx="139" cy="1"/>
                </a:xfrm>
                <a:prstGeom prst="line">
                  <a:avLst/>
                </a:prstGeom>
                <a:noFill/>
                <a:ln w="11113">
                  <a:solidFill>
                    <a:srgbClr val="FFEDE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29" name="Line 3339">
                  <a:extLst>
                    <a:ext uri="{FF2B5EF4-FFF2-40B4-BE49-F238E27FC236}">
                      <a16:creationId xmlns:a16="http://schemas.microsoft.com/office/drawing/2014/main" id="{81ECFFBF-4E00-2DC3-EAEB-3FADC940A771}"/>
                    </a:ext>
                  </a:extLst>
                </p:cNvPr>
                <p:cNvSpPr>
                  <a:spLocks noChangeShapeType="1"/>
                </p:cNvSpPr>
                <p:nvPr/>
              </p:nvSpPr>
              <p:spPr bwMode="auto">
                <a:xfrm>
                  <a:off x="1533" y="1997"/>
                  <a:ext cx="139" cy="1"/>
                </a:xfrm>
                <a:prstGeom prst="line">
                  <a:avLst/>
                </a:prstGeom>
                <a:noFill/>
                <a:ln w="11113">
                  <a:solidFill>
                    <a:srgbClr val="FFEF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30" name="Line 3340">
                  <a:extLst>
                    <a:ext uri="{FF2B5EF4-FFF2-40B4-BE49-F238E27FC236}">
                      <a16:creationId xmlns:a16="http://schemas.microsoft.com/office/drawing/2014/main" id="{B95267D9-D437-0D06-AAAB-7695C9B3F22A}"/>
                    </a:ext>
                  </a:extLst>
                </p:cNvPr>
                <p:cNvSpPr>
                  <a:spLocks noChangeShapeType="1"/>
                </p:cNvSpPr>
                <p:nvPr/>
              </p:nvSpPr>
              <p:spPr bwMode="auto">
                <a:xfrm>
                  <a:off x="1533" y="1997"/>
                  <a:ext cx="139" cy="1"/>
                </a:xfrm>
                <a:prstGeom prst="line">
                  <a:avLst/>
                </a:prstGeom>
                <a:noFill/>
                <a:ln w="11113">
                  <a:solidFill>
                    <a:srgbClr val="FFF1E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31" name="Line 3341">
                  <a:extLst>
                    <a:ext uri="{FF2B5EF4-FFF2-40B4-BE49-F238E27FC236}">
                      <a16:creationId xmlns:a16="http://schemas.microsoft.com/office/drawing/2014/main" id="{EFFB042F-794B-2CDE-BB46-A67DB02B0557}"/>
                    </a:ext>
                  </a:extLst>
                </p:cNvPr>
                <p:cNvSpPr>
                  <a:spLocks noChangeShapeType="1"/>
                </p:cNvSpPr>
                <p:nvPr/>
              </p:nvSpPr>
              <p:spPr bwMode="auto">
                <a:xfrm>
                  <a:off x="1533" y="1997"/>
                  <a:ext cx="139" cy="1"/>
                </a:xfrm>
                <a:prstGeom prst="line">
                  <a:avLst/>
                </a:prstGeom>
                <a:noFill/>
                <a:ln w="11113">
                  <a:solidFill>
                    <a:srgbClr val="FFF3E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32" name="Line 3342">
                  <a:extLst>
                    <a:ext uri="{FF2B5EF4-FFF2-40B4-BE49-F238E27FC236}">
                      <a16:creationId xmlns:a16="http://schemas.microsoft.com/office/drawing/2014/main" id="{D7CC0D5A-57F9-C068-2A53-D10E68368844}"/>
                    </a:ext>
                  </a:extLst>
                </p:cNvPr>
                <p:cNvSpPr>
                  <a:spLocks noChangeShapeType="1"/>
                </p:cNvSpPr>
                <p:nvPr/>
              </p:nvSpPr>
              <p:spPr bwMode="auto">
                <a:xfrm>
                  <a:off x="1533" y="1989"/>
                  <a:ext cx="139" cy="1"/>
                </a:xfrm>
                <a:prstGeom prst="line">
                  <a:avLst/>
                </a:prstGeom>
                <a:noFill/>
                <a:ln w="11113">
                  <a:solidFill>
                    <a:srgbClr val="FFF5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33" name="Line 3343">
                  <a:extLst>
                    <a:ext uri="{FF2B5EF4-FFF2-40B4-BE49-F238E27FC236}">
                      <a16:creationId xmlns:a16="http://schemas.microsoft.com/office/drawing/2014/main" id="{3D864AB2-B2BD-6845-B32C-C5162BAF0147}"/>
                    </a:ext>
                  </a:extLst>
                </p:cNvPr>
                <p:cNvSpPr>
                  <a:spLocks noChangeShapeType="1"/>
                </p:cNvSpPr>
                <p:nvPr/>
              </p:nvSpPr>
              <p:spPr bwMode="auto">
                <a:xfrm>
                  <a:off x="1533" y="1989"/>
                  <a:ext cx="139" cy="1"/>
                </a:xfrm>
                <a:prstGeom prst="line">
                  <a:avLst/>
                </a:prstGeom>
                <a:noFill/>
                <a:ln w="11113">
                  <a:solidFill>
                    <a:srgbClr val="FFF7F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34" name="Line 3344">
                  <a:extLst>
                    <a:ext uri="{FF2B5EF4-FFF2-40B4-BE49-F238E27FC236}">
                      <a16:creationId xmlns:a16="http://schemas.microsoft.com/office/drawing/2014/main" id="{34D2EE71-6060-19E3-7CC9-540016376230}"/>
                    </a:ext>
                  </a:extLst>
                </p:cNvPr>
                <p:cNvSpPr>
                  <a:spLocks noChangeShapeType="1"/>
                </p:cNvSpPr>
                <p:nvPr/>
              </p:nvSpPr>
              <p:spPr bwMode="auto">
                <a:xfrm>
                  <a:off x="1533" y="1989"/>
                  <a:ext cx="139" cy="1"/>
                </a:xfrm>
                <a:prstGeom prst="line">
                  <a:avLst/>
                </a:prstGeom>
                <a:noFill/>
                <a:ln w="11113">
                  <a:solidFill>
                    <a:srgbClr val="FFF9F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35" name="Line 3345">
                  <a:extLst>
                    <a:ext uri="{FF2B5EF4-FFF2-40B4-BE49-F238E27FC236}">
                      <a16:creationId xmlns:a16="http://schemas.microsoft.com/office/drawing/2014/main" id="{C20DD008-3AFC-0442-F220-4538D07BF16C}"/>
                    </a:ext>
                  </a:extLst>
                </p:cNvPr>
                <p:cNvSpPr>
                  <a:spLocks noChangeShapeType="1"/>
                </p:cNvSpPr>
                <p:nvPr/>
              </p:nvSpPr>
              <p:spPr bwMode="auto">
                <a:xfrm>
                  <a:off x="1533" y="1989"/>
                  <a:ext cx="139" cy="1"/>
                </a:xfrm>
                <a:prstGeom prst="line">
                  <a:avLst/>
                </a:prstGeom>
                <a:noFill/>
                <a:ln w="11113">
                  <a:solidFill>
                    <a:srgbClr val="FFFBF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36" name="Oval 3346">
                  <a:extLst>
                    <a:ext uri="{FF2B5EF4-FFF2-40B4-BE49-F238E27FC236}">
                      <a16:creationId xmlns:a16="http://schemas.microsoft.com/office/drawing/2014/main" id="{FDCC5E5C-78D6-EBDE-38A4-A3CAC3E19A2A}"/>
                    </a:ext>
                  </a:extLst>
                </p:cNvPr>
                <p:cNvSpPr>
                  <a:spLocks noChangeArrowheads="1"/>
                </p:cNvSpPr>
                <p:nvPr/>
              </p:nvSpPr>
              <p:spPr bwMode="auto">
                <a:xfrm>
                  <a:off x="1536" y="1992"/>
                  <a:ext cx="134" cy="361"/>
                </a:xfrm>
                <a:prstGeom prst="ellipse">
                  <a:avLst/>
                </a:prstGeom>
                <a:noFill/>
                <a:ln w="11113">
                  <a:solidFill>
                    <a:srgbClr val="FF6600"/>
                  </a:solidFill>
                  <a:round/>
                  <a:headEnd/>
                  <a:tailEnd/>
                </a:ln>
                <a:extLst>
                  <a:ext uri="{909E8E84-426E-40DD-AFC4-6F175D3DCCD1}">
                    <a14:hiddenFill xmlns:a14="http://schemas.microsoft.com/office/drawing/2010/main">
                      <a:solidFill>
                        <a:srgbClr val="FFFFFF"/>
                      </a:solidFill>
                    </a14:hiddenFill>
                  </a:ext>
                </a:extLst>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7237" name="Oval 3347">
                  <a:extLst>
                    <a:ext uri="{FF2B5EF4-FFF2-40B4-BE49-F238E27FC236}">
                      <a16:creationId xmlns:a16="http://schemas.microsoft.com/office/drawing/2014/main" id="{9DB4D407-CD90-3939-5BA9-964A4F7FF97E}"/>
                    </a:ext>
                  </a:extLst>
                </p:cNvPr>
                <p:cNvSpPr>
                  <a:spLocks noChangeArrowheads="1"/>
                </p:cNvSpPr>
                <p:nvPr/>
              </p:nvSpPr>
              <p:spPr bwMode="auto">
                <a:xfrm>
                  <a:off x="1669" y="1992"/>
                  <a:ext cx="134" cy="361"/>
                </a:xfrm>
                <a:prstGeom prst="ellipse">
                  <a:avLst/>
                </a:prstGeom>
                <a:solidFill>
                  <a:srgbClr val="FF6600"/>
                </a:solidFill>
                <a:ln w="11113">
                  <a:solidFill>
                    <a:srgbClr val="FF66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7238" name="Line 3348">
                  <a:extLst>
                    <a:ext uri="{FF2B5EF4-FFF2-40B4-BE49-F238E27FC236}">
                      <a16:creationId xmlns:a16="http://schemas.microsoft.com/office/drawing/2014/main" id="{5C1DEE82-712E-A1A8-EC4D-C60299E3916F}"/>
                    </a:ext>
                  </a:extLst>
                </p:cNvPr>
                <p:cNvSpPr>
                  <a:spLocks noChangeShapeType="1"/>
                </p:cNvSpPr>
                <p:nvPr/>
              </p:nvSpPr>
              <p:spPr bwMode="auto">
                <a:xfrm>
                  <a:off x="1666" y="2356"/>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39" name="Line 3349">
                  <a:extLst>
                    <a:ext uri="{FF2B5EF4-FFF2-40B4-BE49-F238E27FC236}">
                      <a16:creationId xmlns:a16="http://schemas.microsoft.com/office/drawing/2014/main" id="{BD4964E1-5CC6-18D1-CBA4-1CBCDE03511C}"/>
                    </a:ext>
                  </a:extLst>
                </p:cNvPr>
                <p:cNvSpPr>
                  <a:spLocks noChangeShapeType="1"/>
                </p:cNvSpPr>
                <p:nvPr/>
              </p:nvSpPr>
              <p:spPr bwMode="auto">
                <a:xfrm>
                  <a:off x="1666" y="2356"/>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40" name="Line 3350">
                  <a:extLst>
                    <a:ext uri="{FF2B5EF4-FFF2-40B4-BE49-F238E27FC236}">
                      <a16:creationId xmlns:a16="http://schemas.microsoft.com/office/drawing/2014/main" id="{ED3C5278-89CD-AC8E-ACF2-E55765305827}"/>
                    </a:ext>
                  </a:extLst>
                </p:cNvPr>
                <p:cNvSpPr>
                  <a:spLocks noChangeShapeType="1"/>
                </p:cNvSpPr>
                <p:nvPr/>
              </p:nvSpPr>
              <p:spPr bwMode="auto">
                <a:xfrm>
                  <a:off x="1666" y="2356"/>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41" name="Line 3351">
                  <a:extLst>
                    <a:ext uri="{FF2B5EF4-FFF2-40B4-BE49-F238E27FC236}">
                      <a16:creationId xmlns:a16="http://schemas.microsoft.com/office/drawing/2014/main" id="{539DF022-BD90-917C-B61E-DE7DE9B73280}"/>
                    </a:ext>
                  </a:extLst>
                </p:cNvPr>
                <p:cNvSpPr>
                  <a:spLocks noChangeShapeType="1"/>
                </p:cNvSpPr>
                <p:nvPr/>
              </p:nvSpPr>
              <p:spPr bwMode="auto">
                <a:xfrm>
                  <a:off x="1666" y="2348"/>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42" name="Line 3352">
                  <a:extLst>
                    <a:ext uri="{FF2B5EF4-FFF2-40B4-BE49-F238E27FC236}">
                      <a16:creationId xmlns:a16="http://schemas.microsoft.com/office/drawing/2014/main" id="{6EC71DED-E7BC-A978-0ABD-D6D6B439B238}"/>
                    </a:ext>
                  </a:extLst>
                </p:cNvPr>
                <p:cNvSpPr>
                  <a:spLocks noChangeShapeType="1"/>
                </p:cNvSpPr>
                <p:nvPr/>
              </p:nvSpPr>
              <p:spPr bwMode="auto">
                <a:xfrm>
                  <a:off x="1666" y="2348"/>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43" name="Line 3353">
                  <a:extLst>
                    <a:ext uri="{FF2B5EF4-FFF2-40B4-BE49-F238E27FC236}">
                      <a16:creationId xmlns:a16="http://schemas.microsoft.com/office/drawing/2014/main" id="{FE5B089A-14DA-62A0-217D-FD772B9404E1}"/>
                    </a:ext>
                  </a:extLst>
                </p:cNvPr>
                <p:cNvSpPr>
                  <a:spLocks noChangeShapeType="1"/>
                </p:cNvSpPr>
                <p:nvPr/>
              </p:nvSpPr>
              <p:spPr bwMode="auto">
                <a:xfrm>
                  <a:off x="1666" y="2348"/>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44" name="Line 3354">
                  <a:extLst>
                    <a:ext uri="{FF2B5EF4-FFF2-40B4-BE49-F238E27FC236}">
                      <a16:creationId xmlns:a16="http://schemas.microsoft.com/office/drawing/2014/main" id="{B7F1E8A9-BF84-ACFF-E515-C3C4C521F661}"/>
                    </a:ext>
                  </a:extLst>
                </p:cNvPr>
                <p:cNvSpPr>
                  <a:spLocks noChangeShapeType="1"/>
                </p:cNvSpPr>
                <p:nvPr/>
              </p:nvSpPr>
              <p:spPr bwMode="auto">
                <a:xfrm>
                  <a:off x="1666" y="2340"/>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45" name="Line 3355">
                  <a:extLst>
                    <a:ext uri="{FF2B5EF4-FFF2-40B4-BE49-F238E27FC236}">
                      <a16:creationId xmlns:a16="http://schemas.microsoft.com/office/drawing/2014/main" id="{0D49ADA9-A1C4-9B3E-F81C-42BA2D77C30E}"/>
                    </a:ext>
                  </a:extLst>
                </p:cNvPr>
                <p:cNvSpPr>
                  <a:spLocks noChangeShapeType="1"/>
                </p:cNvSpPr>
                <p:nvPr/>
              </p:nvSpPr>
              <p:spPr bwMode="auto">
                <a:xfrm>
                  <a:off x="1666" y="2340"/>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46" name="Line 3356">
                  <a:extLst>
                    <a:ext uri="{FF2B5EF4-FFF2-40B4-BE49-F238E27FC236}">
                      <a16:creationId xmlns:a16="http://schemas.microsoft.com/office/drawing/2014/main" id="{4A107DF7-5FE3-BB88-E3E2-5104906AC4BA}"/>
                    </a:ext>
                  </a:extLst>
                </p:cNvPr>
                <p:cNvSpPr>
                  <a:spLocks noChangeShapeType="1"/>
                </p:cNvSpPr>
                <p:nvPr/>
              </p:nvSpPr>
              <p:spPr bwMode="auto">
                <a:xfrm>
                  <a:off x="1666" y="2340"/>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47" name="Line 3357">
                  <a:extLst>
                    <a:ext uri="{FF2B5EF4-FFF2-40B4-BE49-F238E27FC236}">
                      <a16:creationId xmlns:a16="http://schemas.microsoft.com/office/drawing/2014/main" id="{ACE8E4E2-5FB4-4B5D-42DF-897306C09529}"/>
                    </a:ext>
                  </a:extLst>
                </p:cNvPr>
                <p:cNvSpPr>
                  <a:spLocks noChangeShapeType="1"/>
                </p:cNvSpPr>
                <p:nvPr/>
              </p:nvSpPr>
              <p:spPr bwMode="auto">
                <a:xfrm>
                  <a:off x="1666"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48" name="Line 3358">
                  <a:extLst>
                    <a:ext uri="{FF2B5EF4-FFF2-40B4-BE49-F238E27FC236}">
                      <a16:creationId xmlns:a16="http://schemas.microsoft.com/office/drawing/2014/main" id="{DC6426B9-74D6-653F-909C-AA4CED160177}"/>
                    </a:ext>
                  </a:extLst>
                </p:cNvPr>
                <p:cNvSpPr>
                  <a:spLocks noChangeShapeType="1"/>
                </p:cNvSpPr>
                <p:nvPr/>
              </p:nvSpPr>
              <p:spPr bwMode="auto">
                <a:xfrm>
                  <a:off x="1666"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49" name="Line 3359">
                  <a:extLst>
                    <a:ext uri="{FF2B5EF4-FFF2-40B4-BE49-F238E27FC236}">
                      <a16:creationId xmlns:a16="http://schemas.microsoft.com/office/drawing/2014/main" id="{A54C8229-8EDE-D848-D288-E06E386ACC9C}"/>
                    </a:ext>
                  </a:extLst>
                </p:cNvPr>
                <p:cNvSpPr>
                  <a:spLocks noChangeShapeType="1"/>
                </p:cNvSpPr>
                <p:nvPr/>
              </p:nvSpPr>
              <p:spPr bwMode="auto">
                <a:xfrm>
                  <a:off x="1666"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50" name="Line 3360">
                  <a:extLst>
                    <a:ext uri="{FF2B5EF4-FFF2-40B4-BE49-F238E27FC236}">
                      <a16:creationId xmlns:a16="http://schemas.microsoft.com/office/drawing/2014/main" id="{FBC59D33-494F-F76B-DAE4-DE05013DABC1}"/>
                    </a:ext>
                  </a:extLst>
                </p:cNvPr>
                <p:cNvSpPr>
                  <a:spLocks noChangeShapeType="1"/>
                </p:cNvSpPr>
                <p:nvPr/>
              </p:nvSpPr>
              <p:spPr bwMode="auto">
                <a:xfrm>
                  <a:off x="1666"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51" name="Line 3361">
                  <a:extLst>
                    <a:ext uri="{FF2B5EF4-FFF2-40B4-BE49-F238E27FC236}">
                      <a16:creationId xmlns:a16="http://schemas.microsoft.com/office/drawing/2014/main" id="{6C054FEE-384C-BD08-2ECA-B54AA913432D}"/>
                    </a:ext>
                  </a:extLst>
                </p:cNvPr>
                <p:cNvSpPr>
                  <a:spLocks noChangeShapeType="1"/>
                </p:cNvSpPr>
                <p:nvPr/>
              </p:nvSpPr>
              <p:spPr bwMode="auto">
                <a:xfrm>
                  <a:off x="1666" y="2324"/>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52" name="Line 3362">
                  <a:extLst>
                    <a:ext uri="{FF2B5EF4-FFF2-40B4-BE49-F238E27FC236}">
                      <a16:creationId xmlns:a16="http://schemas.microsoft.com/office/drawing/2014/main" id="{23B6C17F-C3CC-C45D-C507-CF48B30E2634}"/>
                    </a:ext>
                  </a:extLst>
                </p:cNvPr>
                <p:cNvSpPr>
                  <a:spLocks noChangeShapeType="1"/>
                </p:cNvSpPr>
                <p:nvPr/>
              </p:nvSpPr>
              <p:spPr bwMode="auto">
                <a:xfrm>
                  <a:off x="1666" y="2324"/>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53" name="Line 3363">
                  <a:extLst>
                    <a:ext uri="{FF2B5EF4-FFF2-40B4-BE49-F238E27FC236}">
                      <a16:creationId xmlns:a16="http://schemas.microsoft.com/office/drawing/2014/main" id="{B21D6173-456C-2BFA-850D-524EE8BB8297}"/>
                    </a:ext>
                  </a:extLst>
                </p:cNvPr>
                <p:cNvSpPr>
                  <a:spLocks noChangeShapeType="1"/>
                </p:cNvSpPr>
                <p:nvPr/>
              </p:nvSpPr>
              <p:spPr bwMode="auto">
                <a:xfrm>
                  <a:off x="1666" y="2324"/>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54" name="Line 3364">
                  <a:extLst>
                    <a:ext uri="{FF2B5EF4-FFF2-40B4-BE49-F238E27FC236}">
                      <a16:creationId xmlns:a16="http://schemas.microsoft.com/office/drawing/2014/main" id="{8A75FF6F-F2F3-4C19-2421-9B7B05DDE0B4}"/>
                    </a:ext>
                  </a:extLst>
                </p:cNvPr>
                <p:cNvSpPr>
                  <a:spLocks noChangeShapeType="1"/>
                </p:cNvSpPr>
                <p:nvPr/>
              </p:nvSpPr>
              <p:spPr bwMode="auto">
                <a:xfrm>
                  <a:off x="1666" y="2316"/>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55" name="Line 3365">
                  <a:extLst>
                    <a:ext uri="{FF2B5EF4-FFF2-40B4-BE49-F238E27FC236}">
                      <a16:creationId xmlns:a16="http://schemas.microsoft.com/office/drawing/2014/main" id="{A6CDF147-BCFB-B619-B12D-D7EE62D79DA2}"/>
                    </a:ext>
                  </a:extLst>
                </p:cNvPr>
                <p:cNvSpPr>
                  <a:spLocks noChangeShapeType="1"/>
                </p:cNvSpPr>
                <p:nvPr/>
              </p:nvSpPr>
              <p:spPr bwMode="auto">
                <a:xfrm>
                  <a:off x="1666" y="2316"/>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56" name="Line 3366">
                  <a:extLst>
                    <a:ext uri="{FF2B5EF4-FFF2-40B4-BE49-F238E27FC236}">
                      <a16:creationId xmlns:a16="http://schemas.microsoft.com/office/drawing/2014/main" id="{3973D77F-B757-1BA3-BE8B-6F69C27AE133}"/>
                    </a:ext>
                  </a:extLst>
                </p:cNvPr>
                <p:cNvSpPr>
                  <a:spLocks noChangeShapeType="1"/>
                </p:cNvSpPr>
                <p:nvPr/>
              </p:nvSpPr>
              <p:spPr bwMode="auto">
                <a:xfrm>
                  <a:off x="1666" y="2316"/>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57" name="Line 3367">
                  <a:extLst>
                    <a:ext uri="{FF2B5EF4-FFF2-40B4-BE49-F238E27FC236}">
                      <a16:creationId xmlns:a16="http://schemas.microsoft.com/office/drawing/2014/main" id="{F5A95FFB-1B05-F0F0-C95E-26D1C0D66759}"/>
                    </a:ext>
                  </a:extLst>
                </p:cNvPr>
                <p:cNvSpPr>
                  <a:spLocks noChangeShapeType="1"/>
                </p:cNvSpPr>
                <p:nvPr/>
              </p:nvSpPr>
              <p:spPr bwMode="auto">
                <a:xfrm>
                  <a:off x="1666" y="2308"/>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58" name="Line 3368">
                  <a:extLst>
                    <a:ext uri="{FF2B5EF4-FFF2-40B4-BE49-F238E27FC236}">
                      <a16:creationId xmlns:a16="http://schemas.microsoft.com/office/drawing/2014/main" id="{8FCFB6FE-BC10-A6F2-E3A9-B3A376AEDE36}"/>
                    </a:ext>
                  </a:extLst>
                </p:cNvPr>
                <p:cNvSpPr>
                  <a:spLocks noChangeShapeType="1"/>
                </p:cNvSpPr>
                <p:nvPr/>
              </p:nvSpPr>
              <p:spPr bwMode="auto">
                <a:xfrm>
                  <a:off x="1666" y="2308"/>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59" name="Line 3369">
                  <a:extLst>
                    <a:ext uri="{FF2B5EF4-FFF2-40B4-BE49-F238E27FC236}">
                      <a16:creationId xmlns:a16="http://schemas.microsoft.com/office/drawing/2014/main" id="{A0D0C2E6-57A5-D0C9-1775-4829E02FC995}"/>
                    </a:ext>
                  </a:extLst>
                </p:cNvPr>
                <p:cNvSpPr>
                  <a:spLocks noChangeShapeType="1"/>
                </p:cNvSpPr>
                <p:nvPr/>
              </p:nvSpPr>
              <p:spPr bwMode="auto">
                <a:xfrm>
                  <a:off x="1666" y="2308"/>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0" name="Line 3370">
                  <a:extLst>
                    <a:ext uri="{FF2B5EF4-FFF2-40B4-BE49-F238E27FC236}">
                      <a16:creationId xmlns:a16="http://schemas.microsoft.com/office/drawing/2014/main" id="{36D8811D-EDB7-CDBF-DB7F-3D7D2C255ECC}"/>
                    </a:ext>
                  </a:extLst>
                </p:cNvPr>
                <p:cNvSpPr>
                  <a:spLocks noChangeShapeType="1"/>
                </p:cNvSpPr>
                <p:nvPr/>
              </p:nvSpPr>
              <p:spPr bwMode="auto">
                <a:xfrm>
                  <a:off x="1666" y="2300"/>
                  <a:ext cx="139"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1" name="Line 3371">
                  <a:extLst>
                    <a:ext uri="{FF2B5EF4-FFF2-40B4-BE49-F238E27FC236}">
                      <a16:creationId xmlns:a16="http://schemas.microsoft.com/office/drawing/2014/main" id="{64BF574C-9570-A2E1-1ACB-9B55DE378DD6}"/>
                    </a:ext>
                  </a:extLst>
                </p:cNvPr>
                <p:cNvSpPr>
                  <a:spLocks noChangeShapeType="1"/>
                </p:cNvSpPr>
                <p:nvPr/>
              </p:nvSpPr>
              <p:spPr bwMode="auto">
                <a:xfrm>
                  <a:off x="1666" y="2300"/>
                  <a:ext cx="139"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2" name="Line 3372">
                  <a:extLst>
                    <a:ext uri="{FF2B5EF4-FFF2-40B4-BE49-F238E27FC236}">
                      <a16:creationId xmlns:a16="http://schemas.microsoft.com/office/drawing/2014/main" id="{1D2BBA3B-A773-E5BE-580B-04B7FDFE1EAE}"/>
                    </a:ext>
                  </a:extLst>
                </p:cNvPr>
                <p:cNvSpPr>
                  <a:spLocks noChangeShapeType="1"/>
                </p:cNvSpPr>
                <p:nvPr/>
              </p:nvSpPr>
              <p:spPr bwMode="auto">
                <a:xfrm>
                  <a:off x="1666" y="2300"/>
                  <a:ext cx="139"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3" name="Line 3373">
                  <a:extLst>
                    <a:ext uri="{FF2B5EF4-FFF2-40B4-BE49-F238E27FC236}">
                      <a16:creationId xmlns:a16="http://schemas.microsoft.com/office/drawing/2014/main" id="{40225004-CF1C-8A85-5A8F-AC812E8E3BC9}"/>
                    </a:ext>
                  </a:extLst>
                </p:cNvPr>
                <p:cNvSpPr>
                  <a:spLocks noChangeShapeType="1"/>
                </p:cNvSpPr>
                <p:nvPr/>
              </p:nvSpPr>
              <p:spPr bwMode="auto">
                <a:xfrm>
                  <a:off x="1666" y="2300"/>
                  <a:ext cx="139"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4" name="Line 3374">
                  <a:extLst>
                    <a:ext uri="{FF2B5EF4-FFF2-40B4-BE49-F238E27FC236}">
                      <a16:creationId xmlns:a16="http://schemas.microsoft.com/office/drawing/2014/main" id="{20F0EB58-32FB-F1F1-A18C-B43E2BEBB107}"/>
                    </a:ext>
                  </a:extLst>
                </p:cNvPr>
                <p:cNvSpPr>
                  <a:spLocks noChangeShapeType="1"/>
                </p:cNvSpPr>
                <p:nvPr/>
              </p:nvSpPr>
              <p:spPr bwMode="auto">
                <a:xfrm>
                  <a:off x="1666" y="2292"/>
                  <a:ext cx="139"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5" name="Line 3375">
                  <a:extLst>
                    <a:ext uri="{FF2B5EF4-FFF2-40B4-BE49-F238E27FC236}">
                      <a16:creationId xmlns:a16="http://schemas.microsoft.com/office/drawing/2014/main" id="{148B59EA-E42D-2288-BEE3-3DA1111173EC}"/>
                    </a:ext>
                  </a:extLst>
                </p:cNvPr>
                <p:cNvSpPr>
                  <a:spLocks noChangeShapeType="1"/>
                </p:cNvSpPr>
                <p:nvPr/>
              </p:nvSpPr>
              <p:spPr bwMode="auto">
                <a:xfrm>
                  <a:off x="1666" y="2292"/>
                  <a:ext cx="139"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6" name="Line 3376">
                  <a:extLst>
                    <a:ext uri="{FF2B5EF4-FFF2-40B4-BE49-F238E27FC236}">
                      <a16:creationId xmlns:a16="http://schemas.microsoft.com/office/drawing/2014/main" id="{0AED1BF4-7151-BC0D-AC65-E4701E8F6727}"/>
                    </a:ext>
                  </a:extLst>
                </p:cNvPr>
                <p:cNvSpPr>
                  <a:spLocks noChangeShapeType="1"/>
                </p:cNvSpPr>
                <p:nvPr/>
              </p:nvSpPr>
              <p:spPr bwMode="auto">
                <a:xfrm>
                  <a:off x="1666" y="2292"/>
                  <a:ext cx="139"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7" name="Line 3377">
                  <a:extLst>
                    <a:ext uri="{FF2B5EF4-FFF2-40B4-BE49-F238E27FC236}">
                      <a16:creationId xmlns:a16="http://schemas.microsoft.com/office/drawing/2014/main" id="{E29B8E4A-AC13-99E2-B005-AE91D8D868D1}"/>
                    </a:ext>
                  </a:extLst>
                </p:cNvPr>
                <p:cNvSpPr>
                  <a:spLocks noChangeShapeType="1"/>
                </p:cNvSpPr>
                <p:nvPr/>
              </p:nvSpPr>
              <p:spPr bwMode="auto">
                <a:xfrm>
                  <a:off x="1666" y="2284"/>
                  <a:ext cx="139"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8" name="Line 3378">
                  <a:extLst>
                    <a:ext uri="{FF2B5EF4-FFF2-40B4-BE49-F238E27FC236}">
                      <a16:creationId xmlns:a16="http://schemas.microsoft.com/office/drawing/2014/main" id="{1818E88A-FDCD-0C0E-0658-80D98DD1198A}"/>
                    </a:ext>
                  </a:extLst>
                </p:cNvPr>
                <p:cNvSpPr>
                  <a:spLocks noChangeShapeType="1"/>
                </p:cNvSpPr>
                <p:nvPr/>
              </p:nvSpPr>
              <p:spPr bwMode="auto">
                <a:xfrm>
                  <a:off x="1666" y="2284"/>
                  <a:ext cx="139"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9" name="Line 3379">
                  <a:extLst>
                    <a:ext uri="{FF2B5EF4-FFF2-40B4-BE49-F238E27FC236}">
                      <a16:creationId xmlns:a16="http://schemas.microsoft.com/office/drawing/2014/main" id="{8B32ADD1-312A-4F0A-97B0-FC3D783DC637}"/>
                    </a:ext>
                  </a:extLst>
                </p:cNvPr>
                <p:cNvSpPr>
                  <a:spLocks noChangeShapeType="1"/>
                </p:cNvSpPr>
                <p:nvPr/>
              </p:nvSpPr>
              <p:spPr bwMode="auto">
                <a:xfrm>
                  <a:off x="1666" y="2284"/>
                  <a:ext cx="139" cy="1"/>
                </a:xfrm>
                <a:prstGeom prst="line">
                  <a:avLst/>
                </a:prstGeom>
                <a:noFill/>
                <a:ln w="11113">
                  <a:solidFill>
                    <a:srgbClr val="FF6C0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0" name="Line 3380">
                  <a:extLst>
                    <a:ext uri="{FF2B5EF4-FFF2-40B4-BE49-F238E27FC236}">
                      <a16:creationId xmlns:a16="http://schemas.microsoft.com/office/drawing/2014/main" id="{344CF657-BA47-F64E-3741-8B069A44185E}"/>
                    </a:ext>
                  </a:extLst>
                </p:cNvPr>
                <p:cNvSpPr>
                  <a:spLocks noChangeShapeType="1"/>
                </p:cNvSpPr>
                <p:nvPr/>
              </p:nvSpPr>
              <p:spPr bwMode="auto">
                <a:xfrm>
                  <a:off x="1666" y="2276"/>
                  <a:ext cx="139" cy="1"/>
                </a:xfrm>
                <a:prstGeom prst="line">
                  <a:avLst/>
                </a:prstGeom>
                <a:noFill/>
                <a:ln w="11113">
                  <a:solidFill>
                    <a:srgbClr val="FF6C0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1" name="Line 3381">
                  <a:extLst>
                    <a:ext uri="{FF2B5EF4-FFF2-40B4-BE49-F238E27FC236}">
                      <a16:creationId xmlns:a16="http://schemas.microsoft.com/office/drawing/2014/main" id="{352D6871-51FF-77E3-F7C2-83955161A1C8}"/>
                    </a:ext>
                  </a:extLst>
                </p:cNvPr>
                <p:cNvSpPr>
                  <a:spLocks noChangeShapeType="1"/>
                </p:cNvSpPr>
                <p:nvPr/>
              </p:nvSpPr>
              <p:spPr bwMode="auto">
                <a:xfrm>
                  <a:off x="1666" y="2276"/>
                  <a:ext cx="139" cy="1"/>
                </a:xfrm>
                <a:prstGeom prst="line">
                  <a:avLst/>
                </a:prstGeom>
                <a:noFill/>
                <a:ln w="11113">
                  <a:solidFill>
                    <a:srgbClr val="FF6D0B"/>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339" name="Group 3382">
                <a:extLst>
                  <a:ext uri="{FF2B5EF4-FFF2-40B4-BE49-F238E27FC236}">
                    <a16:creationId xmlns:a16="http://schemas.microsoft.com/office/drawing/2014/main" id="{358EAC88-F848-3F8B-E98C-2276025FE3A4}"/>
                  </a:ext>
                </a:extLst>
              </p:cNvPr>
              <p:cNvGrpSpPr>
                <a:grpSpLocks/>
              </p:cNvGrpSpPr>
              <p:nvPr/>
            </p:nvGrpSpPr>
            <p:grpSpPr bwMode="auto">
              <a:xfrm>
                <a:off x="1666" y="1989"/>
                <a:ext cx="272" cy="368"/>
                <a:chOff x="1666" y="1989"/>
                <a:chExt cx="272" cy="368"/>
              </a:xfrm>
            </p:grpSpPr>
            <p:sp>
              <p:nvSpPr>
                <p:cNvPr id="16872" name="Line 3383">
                  <a:extLst>
                    <a:ext uri="{FF2B5EF4-FFF2-40B4-BE49-F238E27FC236}">
                      <a16:creationId xmlns:a16="http://schemas.microsoft.com/office/drawing/2014/main" id="{CB7BF8AD-2695-053F-0A07-121FA788D0A1}"/>
                    </a:ext>
                  </a:extLst>
                </p:cNvPr>
                <p:cNvSpPr>
                  <a:spLocks noChangeShapeType="1"/>
                </p:cNvSpPr>
                <p:nvPr/>
              </p:nvSpPr>
              <p:spPr bwMode="auto">
                <a:xfrm>
                  <a:off x="1666" y="2276"/>
                  <a:ext cx="139" cy="1"/>
                </a:xfrm>
                <a:prstGeom prst="line">
                  <a:avLst/>
                </a:prstGeom>
                <a:noFill/>
                <a:ln w="11113">
                  <a:solidFill>
                    <a:srgbClr val="FF6D0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3" name="Line 3384">
                  <a:extLst>
                    <a:ext uri="{FF2B5EF4-FFF2-40B4-BE49-F238E27FC236}">
                      <a16:creationId xmlns:a16="http://schemas.microsoft.com/office/drawing/2014/main" id="{6FA7C0F0-DDB9-B853-C63F-1EC759C93C0F}"/>
                    </a:ext>
                  </a:extLst>
                </p:cNvPr>
                <p:cNvSpPr>
                  <a:spLocks noChangeShapeType="1"/>
                </p:cNvSpPr>
                <p:nvPr/>
              </p:nvSpPr>
              <p:spPr bwMode="auto">
                <a:xfrm>
                  <a:off x="1666" y="2269"/>
                  <a:ext cx="139" cy="1"/>
                </a:xfrm>
                <a:prstGeom prst="line">
                  <a:avLst/>
                </a:prstGeom>
                <a:noFill/>
                <a:ln w="11113">
                  <a:solidFill>
                    <a:srgbClr val="FF6E0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4" name="Line 3385">
                  <a:extLst>
                    <a:ext uri="{FF2B5EF4-FFF2-40B4-BE49-F238E27FC236}">
                      <a16:creationId xmlns:a16="http://schemas.microsoft.com/office/drawing/2014/main" id="{FC91BB51-5E7B-0D41-0DC1-1D5B8D961726}"/>
                    </a:ext>
                  </a:extLst>
                </p:cNvPr>
                <p:cNvSpPr>
                  <a:spLocks noChangeShapeType="1"/>
                </p:cNvSpPr>
                <p:nvPr/>
              </p:nvSpPr>
              <p:spPr bwMode="auto">
                <a:xfrm>
                  <a:off x="1666" y="2269"/>
                  <a:ext cx="139" cy="1"/>
                </a:xfrm>
                <a:prstGeom prst="line">
                  <a:avLst/>
                </a:prstGeom>
                <a:noFill/>
                <a:ln w="11113">
                  <a:solidFill>
                    <a:srgbClr val="FF6E0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5" name="Line 3386">
                  <a:extLst>
                    <a:ext uri="{FF2B5EF4-FFF2-40B4-BE49-F238E27FC236}">
                      <a16:creationId xmlns:a16="http://schemas.microsoft.com/office/drawing/2014/main" id="{39D0359B-2E74-17E3-3ABB-4D93E395D751}"/>
                    </a:ext>
                  </a:extLst>
                </p:cNvPr>
                <p:cNvSpPr>
                  <a:spLocks noChangeShapeType="1"/>
                </p:cNvSpPr>
                <p:nvPr/>
              </p:nvSpPr>
              <p:spPr bwMode="auto">
                <a:xfrm>
                  <a:off x="1666" y="2269"/>
                  <a:ext cx="139" cy="1"/>
                </a:xfrm>
                <a:prstGeom prst="line">
                  <a:avLst/>
                </a:prstGeom>
                <a:noFill/>
                <a:ln w="11113">
                  <a:solidFill>
                    <a:srgbClr val="FF6F0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6" name="Line 3387">
                  <a:extLst>
                    <a:ext uri="{FF2B5EF4-FFF2-40B4-BE49-F238E27FC236}">
                      <a16:creationId xmlns:a16="http://schemas.microsoft.com/office/drawing/2014/main" id="{1B20EAC5-021B-5470-F8B3-4F19BBC8349E}"/>
                    </a:ext>
                  </a:extLst>
                </p:cNvPr>
                <p:cNvSpPr>
                  <a:spLocks noChangeShapeType="1"/>
                </p:cNvSpPr>
                <p:nvPr/>
              </p:nvSpPr>
              <p:spPr bwMode="auto">
                <a:xfrm>
                  <a:off x="1666" y="2261"/>
                  <a:ext cx="139" cy="1"/>
                </a:xfrm>
                <a:prstGeom prst="line">
                  <a:avLst/>
                </a:prstGeom>
                <a:noFill/>
                <a:ln w="11113">
                  <a:solidFill>
                    <a:srgbClr val="FF6F0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7" name="Line 3388">
                  <a:extLst>
                    <a:ext uri="{FF2B5EF4-FFF2-40B4-BE49-F238E27FC236}">
                      <a16:creationId xmlns:a16="http://schemas.microsoft.com/office/drawing/2014/main" id="{0AB3AEB9-D72E-3208-3571-CAEEAC1EBD08}"/>
                    </a:ext>
                  </a:extLst>
                </p:cNvPr>
                <p:cNvSpPr>
                  <a:spLocks noChangeShapeType="1"/>
                </p:cNvSpPr>
                <p:nvPr/>
              </p:nvSpPr>
              <p:spPr bwMode="auto">
                <a:xfrm>
                  <a:off x="1666" y="2261"/>
                  <a:ext cx="139" cy="1"/>
                </a:xfrm>
                <a:prstGeom prst="line">
                  <a:avLst/>
                </a:prstGeom>
                <a:noFill/>
                <a:ln w="11113">
                  <a:solidFill>
                    <a:srgbClr val="FF70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8" name="Line 3389">
                  <a:extLst>
                    <a:ext uri="{FF2B5EF4-FFF2-40B4-BE49-F238E27FC236}">
                      <a16:creationId xmlns:a16="http://schemas.microsoft.com/office/drawing/2014/main" id="{A957A170-0280-F3E7-4944-2976E239B828}"/>
                    </a:ext>
                  </a:extLst>
                </p:cNvPr>
                <p:cNvSpPr>
                  <a:spLocks noChangeShapeType="1"/>
                </p:cNvSpPr>
                <p:nvPr/>
              </p:nvSpPr>
              <p:spPr bwMode="auto">
                <a:xfrm>
                  <a:off x="1666" y="2261"/>
                  <a:ext cx="139" cy="1"/>
                </a:xfrm>
                <a:prstGeom prst="line">
                  <a:avLst/>
                </a:prstGeom>
                <a:noFill/>
                <a:ln w="11113">
                  <a:solidFill>
                    <a:srgbClr val="FF70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9" name="Line 3390">
                  <a:extLst>
                    <a:ext uri="{FF2B5EF4-FFF2-40B4-BE49-F238E27FC236}">
                      <a16:creationId xmlns:a16="http://schemas.microsoft.com/office/drawing/2014/main" id="{D7A76ADA-CFF6-60F2-BA31-7BEDBEC3111B}"/>
                    </a:ext>
                  </a:extLst>
                </p:cNvPr>
                <p:cNvSpPr>
                  <a:spLocks noChangeShapeType="1"/>
                </p:cNvSpPr>
                <p:nvPr/>
              </p:nvSpPr>
              <p:spPr bwMode="auto">
                <a:xfrm>
                  <a:off x="1666" y="2261"/>
                  <a:ext cx="139" cy="1"/>
                </a:xfrm>
                <a:prstGeom prst="line">
                  <a:avLst/>
                </a:prstGeom>
                <a:noFill/>
                <a:ln w="11113">
                  <a:solidFill>
                    <a:srgbClr val="FF711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80" name="Line 3391">
                  <a:extLst>
                    <a:ext uri="{FF2B5EF4-FFF2-40B4-BE49-F238E27FC236}">
                      <a16:creationId xmlns:a16="http://schemas.microsoft.com/office/drawing/2014/main" id="{E518D1BC-63DC-02E0-5F63-765B462A73C0}"/>
                    </a:ext>
                  </a:extLst>
                </p:cNvPr>
                <p:cNvSpPr>
                  <a:spLocks noChangeShapeType="1"/>
                </p:cNvSpPr>
                <p:nvPr/>
              </p:nvSpPr>
              <p:spPr bwMode="auto">
                <a:xfrm>
                  <a:off x="1666" y="2253"/>
                  <a:ext cx="139" cy="1"/>
                </a:xfrm>
                <a:prstGeom prst="line">
                  <a:avLst/>
                </a:prstGeom>
                <a:noFill/>
                <a:ln w="11113">
                  <a:solidFill>
                    <a:srgbClr val="FF711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81" name="Line 3392">
                  <a:extLst>
                    <a:ext uri="{FF2B5EF4-FFF2-40B4-BE49-F238E27FC236}">
                      <a16:creationId xmlns:a16="http://schemas.microsoft.com/office/drawing/2014/main" id="{0B8A86C0-B9F2-1ED8-6E29-88F3B3DAED38}"/>
                    </a:ext>
                  </a:extLst>
                </p:cNvPr>
                <p:cNvSpPr>
                  <a:spLocks noChangeShapeType="1"/>
                </p:cNvSpPr>
                <p:nvPr/>
              </p:nvSpPr>
              <p:spPr bwMode="auto">
                <a:xfrm>
                  <a:off x="1666" y="2253"/>
                  <a:ext cx="139" cy="1"/>
                </a:xfrm>
                <a:prstGeom prst="line">
                  <a:avLst/>
                </a:prstGeom>
                <a:noFill/>
                <a:ln w="11113">
                  <a:solidFill>
                    <a:srgbClr val="FF721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82" name="Line 3393">
                  <a:extLst>
                    <a:ext uri="{FF2B5EF4-FFF2-40B4-BE49-F238E27FC236}">
                      <a16:creationId xmlns:a16="http://schemas.microsoft.com/office/drawing/2014/main" id="{0B764D80-CBD0-D9B8-31AC-C7748B3C0B2A}"/>
                    </a:ext>
                  </a:extLst>
                </p:cNvPr>
                <p:cNvSpPr>
                  <a:spLocks noChangeShapeType="1"/>
                </p:cNvSpPr>
                <p:nvPr/>
              </p:nvSpPr>
              <p:spPr bwMode="auto">
                <a:xfrm>
                  <a:off x="1666" y="2253"/>
                  <a:ext cx="139" cy="1"/>
                </a:xfrm>
                <a:prstGeom prst="line">
                  <a:avLst/>
                </a:prstGeom>
                <a:noFill/>
                <a:ln w="11113">
                  <a:solidFill>
                    <a:srgbClr val="FF721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83" name="Line 3394">
                  <a:extLst>
                    <a:ext uri="{FF2B5EF4-FFF2-40B4-BE49-F238E27FC236}">
                      <a16:creationId xmlns:a16="http://schemas.microsoft.com/office/drawing/2014/main" id="{46D8A597-B599-2782-54FB-DE45D8107997}"/>
                    </a:ext>
                  </a:extLst>
                </p:cNvPr>
                <p:cNvSpPr>
                  <a:spLocks noChangeShapeType="1"/>
                </p:cNvSpPr>
                <p:nvPr/>
              </p:nvSpPr>
              <p:spPr bwMode="auto">
                <a:xfrm>
                  <a:off x="1666" y="2245"/>
                  <a:ext cx="139" cy="1"/>
                </a:xfrm>
                <a:prstGeom prst="line">
                  <a:avLst/>
                </a:prstGeom>
                <a:noFill/>
                <a:ln w="11113">
                  <a:solidFill>
                    <a:srgbClr val="FF731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84" name="Line 3395">
                  <a:extLst>
                    <a:ext uri="{FF2B5EF4-FFF2-40B4-BE49-F238E27FC236}">
                      <a16:creationId xmlns:a16="http://schemas.microsoft.com/office/drawing/2014/main" id="{E89DB65F-B8F0-4199-DE2D-87D2C439A652}"/>
                    </a:ext>
                  </a:extLst>
                </p:cNvPr>
                <p:cNvSpPr>
                  <a:spLocks noChangeShapeType="1"/>
                </p:cNvSpPr>
                <p:nvPr/>
              </p:nvSpPr>
              <p:spPr bwMode="auto">
                <a:xfrm>
                  <a:off x="1666" y="2245"/>
                  <a:ext cx="139" cy="1"/>
                </a:xfrm>
                <a:prstGeom prst="line">
                  <a:avLst/>
                </a:prstGeom>
                <a:noFill/>
                <a:ln w="11113">
                  <a:solidFill>
                    <a:srgbClr val="FF731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85" name="Line 3396">
                  <a:extLst>
                    <a:ext uri="{FF2B5EF4-FFF2-40B4-BE49-F238E27FC236}">
                      <a16:creationId xmlns:a16="http://schemas.microsoft.com/office/drawing/2014/main" id="{C4C92832-AC2E-1B74-0D26-D3BCB6D7A407}"/>
                    </a:ext>
                  </a:extLst>
                </p:cNvPr>
                <p:cNvSpPr>
                  <a:spLocks noChangeShapeType="1"/>
                </p:cNvSpPr>
                <p:nvPr/>
              </p:nvSpPr>
              <p:spPr bwMode="auto">
                <a:xfrm>
                  <a:off x="1666" y="2245"/>
                  <a:ext cx="139" cy="1"/>
                </a:xfrm>
                <a:prstGeom prst="line">
                  <a:avLst/>
                </a:prstGeom>
                <a:noFill/>
                <a:ln w="11113">
                  <a:solidFill>
                    <a:srgbClr val="FF741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86" name="Line 3397">
                  <a:extLst>
                    <a:ext uri="{FF2B5EF4-FFF2-40B4-BE49-F238E27FC236}">
                      <a16:creationId xmlns:a16="http://schemas.microsoft.com/office/drawing/2014/main" id="{4AA8B803-5E85-5A34-E44D-59D000676B3C}"/>
                    </a:ext>
                  </a:extLst>
                </p:cNvPr>
                <p:cNvSpPr>
                  <a:spLocks noChangeShapeType="1"/>
                </p:cNvSpPr>
                <p:nvPr/>
              </p:nvSpPr>
              <p:spPr bwMode="auto">
                <a:xfrm>
                  <a:off x="1666" y="2237"/>
                  <a:ext cx="139" cy="1"/>
                </a:xfrm>
                <a:prstGeom prst="line">
                  <a:avLst/>
                </a:prstGeom>
                <a:noFill/>
                <a:ln w="11113">
                  <a:solidFill>
                    <a:srgbClr val="FF751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87" name="Line 3398">
                  <a:extLst>
                    <a:ext uri="{FF2B5EF4-FFF2-40B4-BE49-F238E27FC236}">
                      <a16:creationId xmlns:a16="http://schemas.microsoft.com/office/drawing/2014/main" id="{EC4505F9-E03E-9AC6-3902-B6B81B1D79BD}"/>
                    </a:ext>
                  </a:extLst>
                </p:cNvPr>
                <p:cNvSpPr>
                  <a:spLocks noChangeShapeType="1"/>
                </p:cNvSpPr>
                <p:nvPr/>
              </p:nvSpPr>
              <p:spPr bwMode="auto">
                <a:xfrm>
                  <a:off x="1666" y="2237"/>
                  <a:ext cx="139" cy="1"/>
                </a:xfrm>
                <a:prstGeom prst="line">
                  <a:avLst/>
                </a:prstGeom>
                <a:noFill/>
                <a:ln w="11113">
                  <a:solidFill>
                    <a:srgbClr val="FF751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88" name="Line 3399">
                  <a:extLst>
                    <a:ext uri="{FF2B5EF4-FFF2-40B4-BE49-F238E27FC236}">
                      <a16:creationId xmlns:a16="http://schemas.microsoft.com/office/drawing/2014/main" id="{D8E02AF0-1C60-CEE1-EB35-C12284C0902F}"/>
                    </a:ext>
                  </a:extLst>
                </p:cNvPr>
                <p:cNvSpPr>
                  <a:spLocks noChangeShapeType="1"/>
                </p:cNvSpPr>
                <p:nvPr/>
              </p:nvSpPr>
              <p:spPr bwMode="auto">
                <a:xfrm>
                  <a:off x="1666" y="2237"/>
                  <a:ext cx="139" cy="1"/>
                </a:xfrm>
                <a:prstGeom prst="line">
                  <a:avLst/>
                </a:prstGeom>
                <a:noFill/>
                <a:ln w="11113">
                  <a:solidFill>
                    <a:srgbClr val="FF761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89" name="Line 3400">
                  <a:extLst>
                    <a:ext uri="{FF2B5EF4-FFF2-40B4-BE49-F238E27FC236}">
                      <a16:creationId xmlns:a16="http://schemas.microsoft.com/office/drawing/2014/main" id="{9F91F54C-41B2-47A3-69D2-D6ECB97318C8}"/>
                    </a:ext>
                  </a:extLst>
                </p:cNvPr>
                <p:cNvSpPr>
                  <a:spLocks noChangeShapeType="1"/>
                </p:cNvSpPr>
                <p:nvPr/>
              </p:nvSpPr>
              <p:spPr bwMode="auto">
                <a:xfrm>
                  <a:off x="1666" y="2229"/>
                  <a:ext cx="139" cy="1"/>
                </a:xfrm>
                <a:prstGeom prst="line">
                  <a:avLst/>
                </a:prstGeom>
                <a:noFill/>
                <a:ln w="11113">
                  <a:solidFill>
                    <a:srgbClr val="FF771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0" name="Line 3401">
                  <a:extLst>
                    <a:ext uri="{FF2B5EF4-FFF2-40B4-BE49-F238E27FC236}">
                      <a16:creationId xmlns:a16="http://schemas.microsoft.com/office/drawing/2014/main" id="{A359B862-AC86-E176-D8F0-1C97C3887769}"/>
                    </a:ext>
                  </a:extLst>
                </p:cNvPr>
                <p:cNvSpPr>
                  <a:spLocks noChangeShapeType="1"/>
                </p:cNvSpPr>
                <p:nvPr/>
              </p:nvSpPr>
              <p:spPr bwMode="auto">
                <a:xfrm>
                  <a:off x="1666" y="2229"/>
                  <a:ext cx="139" cy="1"/>
                </a:xfrm>
                <a:prstGeom prst="line">
                  <a:avLst/>
                </a:prstGeom>
                <a:noFill/>
                <a:ln w="11113">
                  <a:solidFill>
                    <a:srgbClr val="FF771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1" name="Line 3402">
                  <a:extLst>
                    <a:ext uri="{FF2B5EF4-FFF2-40B4-BE49-F238E27FC236}">
                      <a16:creationId xmlns:a16="http://schemas.microsoft.com/office/drawing/2014/main" id="{30B3287B-4DC0-3C91-B658-931CC3244717}"/>
                    </a:ext>
                  </a:extLst>
                </p:cNvPr>
                <p:cNvSpPr>
                  <a:spLocks noChangeShapeType="1"/>
                </p:cNvSpPr>
                <p:nvPr/>
              </p:nvSpPr>
              <p:spPr bwMode="auto">
                <a:xfrm>
                  <a:off x="1666" y="2229"/>
                  <a:ext cx="139" cy="1"/>
                </a:xfrm>
                <a:prstGeom prst="line">
                  <a:avLst/>
                </a:prstGeom>
                <a:noFill/>
                <a:ln w="11113">
                  <a:solidFill>
                    <a:srgbClr val="FF781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2" name="Line 3403">
                  <a:extLst>
                    <a:ext uri="{FF2B5EF4-FFF2-40B4-BE49-F238E27FC236}">
                      <a16:creationId xmlns:a16="http://schemas.microsoft.com/office/drawing/2014/main" id="{167695FA-7BD3-A419-885B-B212E31F0B31}"/>
                    </a:ext>
                  </a:extLst>
                </p:cNvPr>
                <p:cNvSpPr>
                  <a:spLocks noChangeShapeType="1"/>
                </p:cNvSpPr>
                <p:nvPr/>
              </p:nvSpPr>
              <p:spPr bwMode="auto">
                <a:xfrm>
                  <a:off x="1666" y="2221"/>
                  <a:ext cx="139" cy="1"/>
                </a:xfrm>
                <a:prstGeom prst="line">
                  <a:avLst/>
                </a:prstGeom>
                <a:noFill/>
                <a:ln w="11113">
                  <a:solidFill>
                    <a:srgbClr val="FF79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3" name="Line 3404">
                  <a:extLst>
                    <a:ext uri="{FF2B5EF4-FFF2-40B4-BE49-F238E27FC236}">
                      <a16:creationId xmlns:a16="http://schemas.microsoft.com/office/drawing/2014/main" id="{C403B819-FF28-6993-9CE0-197A0E21AF2F}"/>
                    </a:ext>
                  </a:extLst>
                </p:cNvPr>
                <p:cNvSpPr>
                  <a:spLocks noChangeShapeType="1"/>
                </p:cNvSpPr>
                <p:nvPr/>
              </p:nvSpPr>
              <p:spPr bwMode="auto">
                <a:xfrm>
                  <a:off x="1666" y="2221"/>
                  <a:ext cx="139" cy="1"/>
                </a:xfrm>
                <a:prstGeom prst="line">
                  <a:avLst/>
                </a:prstGeom>
                <a:noFill/>
                <a:ln w="11113">
                  <a:solidFill>
                    <a:srgbClr val="FF79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4" name="Line 3405">
                  <a:extLst>
                    <a:ext uri="{FF2B5EF4-FFF2-40B4-BE49-F238E27FC236}">
                      <a16:creationId xmlns:a16="http://schemas.microsoft.com/office/drawing/2014/main" id="{1059E869-7DF3-6B85-E038-9614ECBB5D92}"/>
                    </a:ext>
                  </a:extLst>
                </p:cNvPr>
                <p:cNvSpPr>
                  <a:spLocks noChangeShapeType="1"/>
                </p:cNvSpPr>
                <p:nvPr/>
              </p:nvSpPr>
              <p:spPr bwMode="auto">
                <a:xfrm>
                  <a:off x="1666" y="2221"/>
                  <a:ext cx="139" cy="1"/>
                </a:xfrm>
                <a:prstGeom prst="line">
                  <a:avLst/>
                </a:prstGeom>
                <a:noFill/>
                <a:ln w="11113">
                  <a:solidFill>
                    <a:srgbClr val="FF7A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5" name="Line 3406">
                  <a:extLst>
                    <a:ext uri="{FF2B5EF4-FFF2-40B4-BE49-F238E27FC236}">
                      <a16:creationId xmlns:a16="http://schemas.microsoft.com/office/drawing/2014/main" id="{88940E8C-DAC0-45E8-46B2-9FFD94210A5E}"/>
                    </a:ext>
                  </a:extLst>
                </p:cNvPr>
                <p:cNvSpPr>
                  <a:spLocks noChangeShapeType="1"/>
                </p:cNvSpPr>
                <p:nvPr/>
              </p:nvSpPr>
              <p:spPr bwMode="auto">
                <a:xfrm>
                  <a:off x="1666" y="2221"/>
                  <a:ext cx="139" cy="1"/>
                </a:xfrm>
                <a:prstGeom prst="line">
                  <a:avLst/>
                </a:prstGeom>
                <a:noFill/>
                <a:ln w="11113">
                  <a:solidFill>
                    <a:srgbClr val="FF7B2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6" name="Line 3407">
                  <a:extLst>
                    <a:ext uri="{FF2B5EF4-FFF2-40B4-BE49-F238E27FC236}">
                      <a16:creationId xmlns:a16="http://schemas.microsoft.com/office/drawing/2014/main" id="{77E2842C-24A6-DBCF-EAA1-0D1578A58490}"/>
                    </a:ext>
                  </a:extLst>
                </p:cNvPr>
                <p:cNvSpPr>
                  <a:spLocks noChangeShapeType="1"/>
                </p:cNvSpPr>
                <p:nvPr/>
              </p:nvSpPr>
              <p:spPr bwMode="auto">
                <a:xfrm>
                  <a:off x="1666" y="2213"/>
                  <a:ext cx="139" cy="1"/>
                </a:xfrm>
                <a:prstGeom prst="line">
                  <a:avLst/>
                </a:prstGeom>
                <a:noFill/>
                <a:ln w="11113">
                  <a:solidFill>
                    <a:srgbClr val="FF7C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7" name="Line 3408">
                  <a:extLst>
                    <a:ext uri="{FF2B5EF4-FFF2-40B4-BE49-F238E27FC236}">
                      <a16:creationId xmlns:a16="http://schemas.microsoft.com/office/drawing/2014/main" id="{BCEB4761-52A4-9059-D217-58CF57E20080}"/>
                    </a:ext>
                  </a:extLst>
                </p:cNvPr>
                <p:cNvSpPr>
                  <a:spLocks noChangeShapeType="1"/>
                </p:cNvSpPr>
                <p:nvPr/>
              </p:nvSpPr>
              <p:spPr bwMode="auto">
                <a:xfrm>
                  <a:off x="1666" y="2213"/>
                  <a:ext cx="139" cy="1"/>
                </a:xfrm>
                <a:prstGeom prst="line">
                  <a:avLst/>
                </a:prstGeom>
                <a:noFill/>
                <a:ln w="11113">
                  <a:solidFill>
                    <a:srgbClr val="FF7C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8" name="Line 3409">
                  <a:extLst>
                    <a:ext uri="{FF2B5EF4-FFF2-40B4-BE49-F238E27FC236}">
                      <a16:creationId xmlns:a16="http://schemas.microsoft.com/office/drawing/2014/main" id="{37077DFA-748E-4520-E5A1-B1C7656A6EA7}"/>
                    </a:ext>
                  </a:extLst>
                </p:cNvPr>
                <p:cNvSpPr>
                  <a:spLocks noChangeShapeType="1"/>
                </p:cNvSpPr>
                <p:nvPr/>
              </p:nvSpPr>
              <p:spPr bwMode="auto">
                <a:xfrm>
                  <a:off x="1666" y="2213"/>
                  <a:ext cx="139" cy="1"/>
                </a:xfrm>
                <a:prstGeom prst="line">
                  <a:avLst/>
                </a:prstGeom>
                <a:noFill/>
                <a:ln w="11113">
                  <a:solidFill>
                    <a:srgbClr val="FF7D2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9" name="Line 3410">
                  <a:extLst>
                    <a:ext uri="{FF2B5EF4-FFF2-40B4-BE49-F238E27FC236}">
                      <a16:creationId xmlns:a16="http://schemas.microsoft.com/office/drawing/2014/main" id="{62410DE4-EBF6-53CF-36BA-8400532D82B4}"/>
                    </a:ext>
                  </a:extLst>
                </p:cNvPr>
                <p:cNvSpPr>
                  <a:spLocks noChangeShapeType="1"/>
                </p:cNvSpPr>
                <p:nvPr/>
              </p:nvSpPr>
              <p:spPr bwMode="auto">
                <a:xfrm>
                  <a:off x="1666" y="2205"/>
                  <a:ext cx="139" cy="1"/>
                </a:xfrm>
                <a:prstGeom prst="line">
                  <a:avLst/>
                </a:prstGeom>
                <a:noFill/>
                <a:ln w="11113">
                  <a:solidFill>
                    <a:srgbClr val="FF7E2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0" name="Line 3411">
                  <a:extLst>
                    <a:ext uri="{FF2B5EF4-FFF2-40B4-BE49-F238E27FC236}">
                      <a16:creationId xmlns:a16="http://schemas.microsoft.com/office/drawing/2014/main" id="{00991E04-8EE1-08CF-358C-D2ED754DEE16}"/>
                    </a:ext>
                  </a:extLst>
                </p:cNvPr>
                <p:cNvSpPr>
                  <a:spLocks noChangeShapeType="1"/>
                </p:cNvSpPr>
                <p:nvPr/>
              </p:nvSpPr>
              <p:spPr bwMode="auto">
                <a:xfrm>
                  <a:off x="1666" y="2205"/>
                  <a:ext cx="139" cy="1"/>
                </a:xfrm>
                <a:prstGeom prst="line">
                  <a:avLst/>
                </a:prstGeom>
                <a:noFill/>
                <a:ln w="11113">
                  <a:solidFill>
                    <a:srgbClr val="FF7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1" name="Line 3412">
                  <a:extLst>
                    <a:ext uri="{FF2B5EF4-FFF2-40B4-BE49-F238E27FC236}">
                      <a16:creationId xmlns:a16="http://schemas.microsoft.com/office/drawing/2014/main" id="{21514B83-A84A-4385-8051-38B827CE3C1D}"/>
                    </a:ext>
                  </a:extLst>
                </p:cNvPr>
                <p:cNvSpPr>
                  <a:spLocks noChangeShapeType="1"/>
                </p:cNvSpPr>
                <p:nvPr/>
              </p:nvSpPr>
              <p:spPr bwMode="auto">
                <a:xfrm>
                  <a:off x="1666" y="2205"/>
                  <a:ext cx="139" cy="1"/>
                </a:xfrm>
                <a:prstGeom prst="line">
                  <a:avLst/>
                </a:prstGeom>
                <a:noFill/>
                <a:ln w="11113">
                  <a:solidFill>
                    <a:srgbClr val="FF80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2" name="Line 3413">
                  <a:extLst>
                    <a:ext uri="{FF2B5EF4-FFF2-40B4-BE49-F238E27FC236}">
                      <a16:creationId xmlns:a16="http://schemas.microsoft.com/office/drawing/2014/main" id="{B67466F9-E7C6-39C2-255E-98F198A9413C}"/>
                    </a:ext>
                  </a:extLst>
                </p:cNvPr>
                <p:cNvSpPr>
                  <a:spLocks noChangeShapeType="1"/>
                </p:cNvSpPr>
                <p:nvPr/>
              </p:nvSpPr>
              <p:spPr bwMode="auto">
                <a:xfrm>
                  <a:off x="1666" y="2197"/>
                  <a:ext cx="139" cy="1"/>
                </a:xfrm>
                <a:prstGeom prst="line">
                  <a:avLst/>
                </a:prstGeom>
                <a:noFill/>
                <a:ln w="11113">
                  <a:solidFill>
                    <a:srgbClr val="FF80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3" name="Line 3414">
                  <a:extLst>
                    <a:ext uri="{FF2B5EF4-FFF2-40B4-BE49-F238E27FC236}">
                      <a16:creationId xmlns:a16="http://schemas.microsoft.com/office/drawing/2014/main" id="{6930F52D-1CB4-A4C5-F9C6-B05D27B5ED65}"/>
                    </a:ext>
                  </a:extLst>
                </p:cNvPr>
                <p:cNvSpPr>
                  <a:spLocks noChangeShapeType="1"/>
                </p:cNvSpPr>
                <p:nvPr/>
              </p:nvSpPr>
              <p:spPr bwMode="auto">
                <a:xfrm>
                  <a:off x="1666" y="2197"/>
                  <a:ext cx="139" cy="1"/>
                </a:xfrm>
                <a:prstGeom prst="line">
                  <a:avLst/>
                </a:prstGeom>
                <a:noFill/>
                <a:ln w="11113">
                  <a:solidFill>
                    <a:srgbClr val="FF81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4" name="Line 3415">
                  <a:extLst>
                    <a:ext uri="{FF2B5EF4-FFF2-40B4-BE49-F238E27FC236}">
                      <a16:creationId xmlns:a16="http://schemas.microsoft.com/office/drawing/2014/main" id="{62C11504-9D4B-C6F1-28C5-923F6DF5035B}"/>
                    </a:ext>
                  </a:extLst>
                </p:cNvPr>
                <p:cNvSpPr>
                  <a:spLocks noChangeShapeType="1"/>
                </p:cNvSpPr>
                <p:nvPr/>
              </p:nvSpPr>
              <p:spPr bwMode="auto">
                <a:xfrm>
                  <a:off x="1666" y="2197"/>
                  <a:ext cx="139" cy="1"/>
                </a:xfrm>
                <a:prstGeom prst="line">
                  <a:avLst/>
                </a:prstGeom>
                <a:noFill/>
                <a:ln w="11113">
                  <a:solidFill>
                    <a:srgbClr val="FF822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5" name="Line 3416">
                  <a:extLst>
                    <a:ext uri="{FF2B5EF4-FFF2-40B4-BE49-F238E27FC236}">
                      <a16:creationId xmlns:a16="http://schemas.microsoft.com/office/drawing/2014/main" id="{DB1E97AA-6236-869E-4547-A4D03E2B937C}"/>
                    </a:ext>
                  </a:extLst>
                </p:cNvPr>
                <p:cNvSpPr>
                  <a:spLocks noChangeShapeType="1"/>
                </p:cNvSpPr>
                <p:nvPr/>
              </p:nvSpPr>
              <p:spPr bwMode="auto">
                <a:xfrm>
                  <a:off x="1666" y="2189"/>
                  <a:ext cx="139" cy="1"/>
                </a:xfrm>
                <a:prstGeom prst="line">
                  <a:avLst/>
                </a:prstGeom>
                <a:noFill/>
                <a:ln w="11113">
                  <a:solidFill>
                    <a:srgbClr val="FF833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6" name="Line 3417">
                  <a:extLst>
                    <a:ext uri="{FF2B5EF4-FFF2-40B4-BE49-F238E27FC236}">
                      <a16:creationId xmlns:a16="http://schemas.microsoft.com/office/drawing/2014/main" id="{53C05C50-A75C-66D9-EAF7-67530B9A5D3C}"/>
                    </a:ext>
                  </a:extLst>
                </p:cNvPr>
                <p:cNvSpPr>
                  <a:spLocks noChangeShapeType="1"/>
                </p:cNvSpPr>
                <p:nvPr/>
              </p:nvSpPr>
              <p:spPr bwMode="auto">
                <a:xfrm>
                  <a:off x="1666" y="2189"/>
                  <a:ext cx="139" cy="1"/>
                </a:xfrm>
                <a:prstGeom prst="line">
                  <a:avLst/>
                </a:prstGeom>
                <a:noFill/>
                <a:ln w="11113">
                  <a:solidFill>
                    <a:srgbClr val="FF843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7" name="Line 3418">
                  <a:extLst>
                    <a:ext uri="{FF2B5EF4-FFF2-40B4-BE49-F238E27FC236}">
                      <a16:creationId xmlns:a16="http://schemas.microsoft.com/office/drawing/2014/main" id="{ADE401BD-D196-E2F6-F484-5B5E563353E2}"/>
                    </a:ext>
                  </a:extLst>
                </p:cNvPr>
                <p:cNvSpPr>
                  <a:spLocks noChangeShapeType="1"/>
                </p:cNvSpPr>
                <p:nvPr/>
              </p:nvSpPr>
              <p:spPr bwMode="auto">
                <a:xfrm>
                  <a:off x="1666" y="2189"/>
                  <a:ext cx="139" cy="1"/>
                </a:xfrm>
                <a:prstGeom prst="line">
                  <a:avLst/>
                </a:prstGeom>
                <a:noFill/>
                <a:ln w="11113">
                  <a:solidFill>
                    <a:srgbClr val="FF853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8" name="Line 3419">
                  <a:extLst>
                    <a:ext uri="{FF2B5EF4-FFF2-40B4-BE49-F238E27FC236}">
                      <a16:creationId xmlns:a16="http://schemas.microsoft.com/office/drawing/2014/main" id="{E99516DE-E569-6F80-EA56-4D7B9267E84A}"/>
                    </a:ext>
                  </a:extLst>
                </p:cNvPr>
                <p:cNvSpPr>
                  <a:spLocks noChangeShapeType="1"/>
                </p:cNvSpPr>
                <p:nvPr/>
              </p:nvSpPr>
              <p:spPr bwMode="auto">
                <a:xfrm>
                  <a:off x="1666" y="2181"/>
                  <a:ext cx="139" cy="1"/>
                </a:xfrm>
                <a:prstGeom prst="line">
                  <a:avLst/>
                </a:prstGeom>
                <a:noFill/>
                <a:ln w="11113">
                  <a:solidFill>
                    <a:srgbClr val="FF863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9" name="Line 3420">
                  <a:extLst>
                    <a:ext uri="{FF2B5EF4-FFF2-40B4-BE49-F238E27FC236}">
                      <a16:creationId xmlns:a16="http://schemas.microsoft.com/office/drawing/2014/main" id="{2F96940E-11A4-EA07-DDF1-80C6E809AE94}"/>
                    </a:ext>
                  </a:extLst>
                </p:cNvPr>
                <p:cNvSpPr>
                  <a:spLocks noChangeShapeType="1"/>
                </p:cNvSpPr>
                <p:nvPr/>
              </p:nvSpPr>
              <p:spPr bwMode="auto">
                <a:xfrm>
                  <a:off x="1666" y="2181"/>
                  <a:ext cx="139" cy="1"/>
                </a:xfrm>
                <a:prstGeom prst="line">
                  <a:avLst/>
                </a:prstGeom>
                <a:noFill/>
                <a:ln w="11113">
                  <a:solidFill>
                    <a:srgbClr val="FF873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10" name="Line 3421">
                  <a:extLst>
                    <a:ext uri="{FF2B5EF4-FFF2-40B4-BE49-F238E27FC236}">
                      <a16:creationId xmlns:a16="http://schemas.microsoft.com/office/drawing/2014/main" id="{FFFCC2B4-78ED-16D2-034A-ADA05E56430E}"/>
                    </a:ext>
                  </a:extLst>
                </p:cNvPr>
                <p:cNvSpPr>
                  <a:spLocks noChangeShapeType="1"/>
                </p:cNvSpPr>
                <p:nvPr/>
              </p:nvSpPr>
              <p:spPr bwMode="auto">
                <a:xfrm>
                  <a:off x="1666" y="2181"/>
                  <a:ext cx="139" cy="1"/>
                </a:xfrm>
                <a:prstGeom prst="line">
                  <a:avLst/>
                </a:prstGeom>
                <a:noFill/>
                <a:ln w="11113">
                  <a:solidFill>
                    <a:srgbClr val="FF883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11" name="Line 3422">
                  <a:extLst>
                    <a:ext uri="{FF2B5EF4-FFF2-40B4-BE49-F238E27FC236}">
                      <a16:creationId xmlns:a16="http://schemas.microsoft.com/office/drawing/2014/main" id="{2ECD83A3-6600-F4E0-F484-9039C322A26E}"/>
                    </a:ext>
                  </a:extLst>
                </p:cNvPr>
                <p:cNvSpPr>
                  <a:spLocks noChangeShapeType="1"/>
                </p:cNvSpPr>
                <p:nvPr/>
              </p:nvSpPr>
              <p:spPr bwMode="auto">
                <a:xfrm>
                  <a:off x="1666" y="2181"/>
                  <a:ext cx="139" cy="1"/>
                </a:xfrm>
                <a:prstGeom prst="line">
                  <a:avLst/>
                </a:prstGeom>
                <a:noFill/>
                <a:ln w="11113">
                  <a:solidFill>
                    <a:srgbClr val="FF893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12" name="Line 3423">
                  <a:extLst>
                    <a:ext uri="{FF2B5EF4-FFF2-40B4-BE49-F238E27FC236}">
                      <a16:creationId xmlns:a16="http://schemas.microsoft.com/office/drawing/2014/main" id="{BF459C59-4D44-FC68-6F2C-9D9941B7CB3E}"/>
                    </a:ext>
                  </a:extLst>
                </p:cNvPr>
                <p:cNvSpPr>
                  <a:spLocks noChangeShapeType="1"/>
                </p:cNvSpPr>
                <p:nvPr/>
              </p:nvSpPr>
              <p:spPr bwMode="auto">
                <a:xfrm>
                  <a:off x="1666" y="2173"/>
                  <a:ext cx="139" cy="1"/>
                </a:xfrm>
                <a:prstGeom prst="line">
                  <a:avLst/>
                </a:prstGeom>
                <a:noFill/>
                <a:ln w="11113">
                  <a:solidFill>
                    <a:srgbClr val="FF8A3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13" name="Line 3424">
                  <a:extLst>
                    <a:ext uri="{FF2B5EF4-FFF2-40B4-BE49-F238E27FC236}">
                      <a16:creationId xmlns:a16="http://schemas.microsoft.com/office/drawing/2014/main" id="{5AD9CDDB-4F7E-E8F9-8A94-96E60197FED5}"/>
                    </a:ext>
                  </a:extLst>
                </p:cNvPr>
                <p:cNvSpPr>
                  <a:spLocks noChangeShapeType="1"/>
                </p:cNvSpPr>
                <p:nvPr/>
              </p:nvSpPr>
              <p:spPr bwMode="auto">
                <a:xfrm>
                  <a:off x="1666" y="2173"/>
                  <a:ext cx="139" cy="1"/>
                </a:xfrm>
                <a:prstGeom prst="line">
                  <a:avLst/>
                </a:prstGeom>
                <a:noFill/>
                <a:ln w="11113">
                  <a:solidFill>
                    <a:srgbClr val="FF8B3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14" name="Line 3425">
                  <a:extLst>
                    <a:ext uri="{FF2B5EF4-FFF2-40B4-BE49-F238E27FC236}">
                      <a16:creationId xmlns:a16="http://schemas.microsoft.com/office/drawing/2014/main" id="{A82C23EE-4C53-4D72-45DC-C90219E1B24D}"/>
                    </a:ext>
                  </a:extLst>
                </p:cNvPr>
                <p:cNvSpPr>
                  <a:spLocks noChangeShapeType="1"/>
                </p:cNvSpPr>
                <p:nvPr/>
              </p:nvSpPr>
              <p:spPr bwMode="auto">
                <a:xfrm>
                  <a:off x="1666" y="2173"/>
                  <a:ext cx="139" cy="1"/>
                </a:xfrm>
                <a:prstGeom prst="line">
                  <a:avLst/>
                </a:prstGeom>
                <a:noFill/>
                <a:ln w="11113">
                  <a:solidFill>
                    <a:srgbClr val="FF8C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15" name="Line 3426">
                  <a:extLst>
                    <a:ext uri="{FF2B5EF4-FFF2-40B4-BE49-F238E27FC236}">
                      <a16:creationId xmlns:a16="http://schemas.microsoft.com/office/drawing/2014/main" id="{3922BCFC-D570-AA00-827C-7D0C831B37CD}"/>
                    </a:ext>
                  </a:extLst>
                </p:cNvPr>
                <p:cNvSpPr>
                  <a:spLocks noChangeShapeType="1"/>
                </p:cNvSpPr>
                <p:nvPr/>
              </p:nvSpPr>
              <p:spPr bwMode="auto">
                <a:xfrm>
                  <a:off x="1666" y="2165"/>
                  <a:ext cx="139" cy="1"/>
                </a:xfrm>
                <a:prstGeom prst="line">
                  <a:avLst/>
                </a:prstGeom>
                <a:noFill/>
                <a:ln w="11113">
                  <a:solidFill>
                    <a:srgbClr val="FF8D4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16" name="Line 3427">
                  <a:extLst>
                    <a:ext uri="{FF2B5EF4-FFF2-40B4-BE49-F238E27FC236}">
                      <a16:creationId xmlns:a16="http://schemas.microsoft.com/office/drawing/2014/main" id="{39D3EAF9-148A-9F4B-11FB-C245C13B0ED0}"/>
                    </a:ext>
                  </a:extLst>
                </p:cNvPr>
                <p:cNvSpPr>
                  <a:spLocks noChangeShapeType="1"/>
                </p:cNvSpPr>
                <p:nvPr/>
              </p:nvSpPr>
              <p:spPr bwMode="auto">
                <a:xfrm>
                  <a:off x="1666" y="2165"/>
                  <a:ext cx="139" cy="1"/>
                </a:xfrm>
                <a:prstGeom prst="line">
                  <a:avLst/>
                </a:prstGeom>
                <a:noFill/>
                <a:ln w="11113">
                  <a:solidFill>
                    <a:srgbClr val="F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17" name="Line 3428">
                  <a:extLst>
                    <a:ext uri="{FF2B5EF4-FFF2-40B4-BE49-F238E27FC236}">
                      <a16:creationId xmlns:a16="http://schemas.microsoft.com/office/drawing/2014/main" id="{D25C53D9-EE0E-3201-D6A4-BAE0D1D7781C}"/>
                    </a:ext>
                  </a:extLst>
                </p:cNvPr>
                <p:cNvSpPr>
                  <a:spLocks noChangeShapeType="1"/>
                </p:cNvSpPr>
                <p:nvPr/>
              </p:nvSpPr>
              <p:spPr bwMode="auto">
                <a:xfrm>
                  <a:off x="1666" y="2165"/>
                  <a:ext cx="139" cy="1"/>
                </a:xfrm>
                <a:prstGeom prst="line">
                  <a:avLst/>
                </a:prstGeom>
                <a:noFill/>
                <a:ln w="11113">
                  <a:solidFill>
                    <a:srgbClr val="FF8F4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18" name="Line 3429">
                  <a:extLst>
                    <a:ext uri="{FF2B5EF4-FFF2-40B4-BE49-F238E27FC236}">
                      <a16:creationId xmlns:a16="http://schemas.microsoft.com/office/drawing/2014/main" id="{088CAED9-4870-6301-94C3-48F18D27394A}"/>
                    </a:ext>
                  </a:extLst>
                </p:cNvPr>
                <p:cNvSpPr>
                  <a:spLocks noChangeShapeType="1"/>
                </p:cNvSpPr>
                <p:nvPr/>
              </p:nvSpPr>
              <p:spPr bwMode="auto">
                <a:xfrm>
                  <a:off x="1666" y="2157"/>
                  <a:ext cx="139" cy="1"/>
                </a:xfrm>
                <a:prstGeom prst="line">
                  <a:avLst/>
                </a:prstGeom>
                <a:noFill/>
                <a:ln w="11113">
                  <a:solidFill>
                    <a:srgbClr val="FF904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19" name="Line 3430">
                  <a:extLst>
                    <a:ext uri="{FF2B5EF4-FFF2-40B4-BE49-F238E27FC236}">
                      <a16:creationId xmlns:a16="http://schemas.microsoft.com/office/drawing/2014/main" id="{23D7517B-94CF-B32C-B3BC-37EF37ED827D}"/>
                    </a:ext>
                  </a:extLst>
                </p:cNvPr>
                <p:cNvSpPr>
                  <a:spLocks noChangeShapeType="1"/>
                </p:cNvSpPr>
                <p:nvPr/>
              </p:nvSpPr>
              <p:spPr bwMode="auto">
                <a:xfrm>
                  <a:off x="1666" y="2157"/>
                  <a:ext cx="139" cy="1"/>
                </a:xfrm>
                <a:prstGeom prst="line">
                  <a:avLst/>
                </a:prstGeom>
                <a:noFill/>
                <a:ln w="11113">
                  <a:solidFill>
                    <a:srgbClr val="FF914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20" name="Line 3431">
                  <a:extLst>
                    <a:ext uri="{FF2B5EF4-FFF2-40B4-BE49-F238E27FC236}">
                      <a16:creationId xmlns:a16="http://schemas.microsoft.com/office/drawing/2014/main" id="{80A14AE8-57E7-6D13-4BE6-827926F2ECE9}"/>
                    </a:ext>
                  </a:extLst>
                </p:cNvPr>
                <p:cNvSpPr>
                  <a:spLocks noChangeShapeType="1"/>
                </p:cNvSpPr>
                <p:nvPr/>
              </p:nvSpPr>
              <p:spPr bwMode="auto">
                <a:xfrm>
                  <a:off x="1666" y="2157"/>
                  <a:ext cx="139" cy="1"/>
                </a:xfrm>
                <a:prstGeom prst="line">
                  <a:avLst/>
                </a:prstGeom>
                <a:noFill/>
                <a:ln w="11113">
                  <a:solidFill>
                    <a:srgbClr val="FF924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21" name="Line 3432">
                  <a:extLst>
                    <a:ext uri="{FF2B5EF4-FFF2-40B4-BE49-F238E27FC236}">
                      <a16:creationId xmlns:a16="http://schemas.microsoft.com/office/drawing/2014/main" id="{E48B45AA-4F38-2B14-323A-B93C1C97DAFA}"/>
                    </a:ext>
                  </a:extLst>
                </p:cNvPr>
                <p:cNvSpPr>
                  <a:spLocks noChangeShapeType="1"/>
                </p:cNvSpPr>
                <p:nvPr/>
              </p:nvSpPr>
              <p:spPr bwMode="auto">
                <a:xfrm>
                  <a:off x="1666" y="2149"/>
                  <a:ext cx="139" cy="1"/>
                </a:xfrm>
                <a:prstGeom prst="line">
                  <a:avLst/>
                </a:prstGeom>
                <a:noFill/>
                <a:ln w="11113">
                  <a:solidFill>
                    <a:srgbClr val="FF934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22" name="Line 3433">
                  <a:extLst>
                    <a:ext uri="{FF2B5EF4-FFF2-40B4-BE49-F238E27FC236}">
                      <a16:creationId xmlns:a16="http://schemas.microsoft.com/office/drawing/2014/main" id="{6CA64B9A-1157-3A59-DBBF-706DEDA7D4F9}"/>
                    </a:ext>
                  </a:extLst>
                </p:cNvPr>
                <p:cNvSpPr>
                  <a:spLocks noChangeShapeType="1"/>
                </p:cNvSpPr>
                <p:nvPr/>
              </p:nvSpPr>
              <p:spPr bwMode="auto">
                <a:xfrm>
                  <a:off x="1666" y="2149"/>
                  <a:ext cx="139" cy="1"/>
                </a:xfrm>
                <a:prstGeom prst="line">
                  <a:avLst/>
                </a:prstGeom>
                <a:noFill/>
                <a:ln w="11113">
                  <a:solidFill>
                    <a:srgbClr val="FF94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23" name="Line 3434">
                  <a:extLst>
                    <a:ext uri="{FF2B5EF4-FFF2-40B4-BE49-F238E27FC236}">
                      <a16:creationId xmlns:a16="http://schemas.microsoft.com/office/drawing/2014/main" id="{19B895BF-D70A-B4E8-69C1-5C7FB075286A}"/>
                    </a:ext>
                  </a:extLst>
                </p:cNvPr>
                <p:cNvSpPr>
                  <a:spLocks noChangeShapeType="1"/>
                </p:cNvSpPr>
                <p:nvPr/>
              </p:nvSpPr>
              <p:spPr bwMode="auto">
                <a:xfrm>
                  <a:off x="1666" y="2149"/>
                  <a:ext cx="139" cy="1"/>
                </a:xfrm>
                <a:prstGeom prst="line">
                  <a:avLst/>
                </a:prstGeom>
                <a:noFill/>
                <a:ln w="11113">
                  <a:solidFill>
                    <a:srgbClr val="FF954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24" name="Line 3435">
                  <a:extLst>
                    <a:ext uri="{FF2B5EF4-FFF2-40B4-BE49-F238E27FC236}">
                      <a16:creationId xmlns:a16="http://schemas.microsoft.com/office/drawing/2014/main" id="{29CC99CA-7E4A-9B3C-D11B-49F096A772E5}"/>
                    </a:ext>
                  </a:extLst>
                </p:cNvPr>
                <p:cNvSpPr>
                  <a:spLocks noChangeShapeType="1"/>
                </p:cNvSpPr>
                <p:nvPr/>
              </p:nvSpPr>
              <p:spPr bwMode="auto">
                <a:xfrm>
                  <a:off x="1666" y="2141"/>
                  <a:ext cx="139" cy="1"/>
                </a:xfrm>
                <a:prstGeom prst="line">
                  <a:avLst/>
                </a:prstGeom>
                <a:noFill/>
                <a:ln w="11113">
                  <a:solidFill>
                    <a:srgbClr val="FF96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25" name="Line 3436">
                  <a:extLst>
                    <a:ext uri="{FF2B5EF4-FFF2-40B4-BE49-F238E27FC236}">
                      <a16:creationId xmlns:a16="http://schemas.microsoft.com/office/drawing/2014/main" id="{409AD2F7-1A6D-F9EE-4BB9-B8F8084140A9}"/>
                    </a:ext>
                  </a:extLst>
                </p:cNvPr>
                <p:cNvSpPr>
                  <a:spLocks noChangeShapeType="1"/>
                </p:cNvSpPr>
                <p:nvPr/>
              </p:nvSpPr>
              <p:spPr bwMode="auto">
                <a:xfrm>
                  <a:off x="1666" y="2141"/>
                  <a:ext cx="139" cy="1"/>
                </a:xfrm>
                <a:prstGeom prst="line">
                  <a:avLst/>
                </a:prstGeom>
                <a:noFill/>
                <a:ln w="11113">
                  <a:solidFill>
                    <a:srgbClr val="FF975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26" name="Line 3437">
                  <a:extLst>
                    <a:ext uri="{FF2B5EF4-FFF2-40B4-BE49-F238E27FC236}">
                      <a16:creationId xmlns:a16="http://schemas.microsoft.com/office/drawing/2014/main" id="{DED62F3F-1D57-E265-92EA-0DE07A710B23}"/>
                    </a:ext>
                  </a:extLst>
                </p:cNvPr>
                <p:cNvSpPr>
                  <a:spLocks noChangeShapeType="1"/>
                </p:cNvSpPr>
                <p:nvPr/>
              </p:nvSpPr>
              <p:spPr bwMode="auto">
                <a:xfrm>
                  <a:off x="1666" y="2141"/>
                  <a:ext cx="139" cy="1"/>
                </a:xfrm>
                <a:prstGeom prst="line">
                  <a:avLst/>
                </a:prstGeom>
                <a:noFill/>
                <a:ln w="11113">
                  <a:solidFill>
                    <a:srgbClr val="FF985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27" name="Line 3438">
                  <a:extLst>
                    <a:ext uri="{FF2B5EF4-FFF2-40B4-BE49-F238E27FC236}">
                      <a16:creationId xmlns:a16="http://schemas.microsoft.com/office/drawing/2014/main" id="{BF956158-28E7-8738-D8BB-F79A75254920}"/>
                    </a:ext>
                  </a:extLst>
                </p:cNvPr>
                <p:cNvSpPr>
                  <a:spLocks noChangeShapeType="1"/>
                </p:cNvSpPr>
                <p:nvPr/>
              </p:nvSpPr>
              <p:spPr bwMode="auto">
                <a:xfrm>
                  <a:off x="1666" y="2141"/>
                  <a:ext cx="139" cy="1"/>
                </a:xfrm>
                <a:prstGeom prst="line">
                  <a:avLst/>
                </a:prstGeom>
                <a:noFill/>
                <a:ln w="11113">
                  <a:solidFill>
                    <a:srgbClr val="FF9A5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28" name="Line 3439">
                  <a:extLst>
                    <a:ext uri="{FF2B5EF4-FFF2-40B4-BE49-F238E27FC236}">
                      <a16:creationId xmlns:a16="http://schemas.microsoft.com/office/drawing/2014/main" id="{BD943F4F-5969-1068-4183-5BBA2FD0F692}"/>
                    </a:ext>
                  </a:extLst>
                </p:cNvPr>
                <p:cNvSpPr>
                  <a:spLocks noChangeShapeType="1"/>
                </p:cNvSpPr>
                <p:nvPr/>
              </p:nvSpPr>
              <p:spPr bwMode="auto">
                <a:xfrm>
                  <a:off x="1666" y="2133"/>
                  <a:ext cx="139" cy="1"/>
                </a:xfrm>
                <a:prstGeom prst="line">
                  <a:avLst/>
                </a:prstGeom>
                <a:noFill/>
                <a:ln w="11113">
                  <a:solidFill>
                    <a:srgbClr val="FF9B5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29" name="Line 3440">
                  <a:extLst>
                    <a:ext uri="{FF2B5EF4-FFF2-40B4-BE49-F238E27FC236}">
                      <a16:creationId xmlns:a16="http://schemas.microsoft.com/office/drawing/2014/main" id="{6ECC4DC9-815C-BE0E-C3F3-22C30589E60C}"/>
                    </a:ext>
                  </a:extLst>
                </p:cNvPr>
                <p:cNvSpPr>
                  <a:spLocks noChangeShapeType="1"/>
                </p:cNvSpPr>
                <p:nvPr/>
              </p:nvSpPr>
              <p:spPr bwMode="auto">
                <a:xfrm>
                  <a:off x="1666" y="2133"/>
                  <a:ext cx="139" cy="1"/>
                </a:xfrm>
                <a:prstGeom prst="line">
                  <a:avLst/>
                </a:prstGeom>
                <a:noFill/>
                <a:ln w="11113">
                  <a:solidFill>
                    <a:srgbClr val="FF9C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0" name="Line 3441">
                  <a:extLst>
                    <a:ext uri="{FF2B5EF4-FFF2-40B4-BE49-F238E27FC236}">
                      <a16:creationId xmlns:a16="http://schemas.microsoft.com/office/drawing/2014/main" id="{E71A662D-477C-A0DA-3AF7-D035E8147098}"/>
                    </a:ext>
                  </a:extLst>
                </p:cNvPr>
                <p:cNvSpPr>
                  <a:spLocks noChangeShapeType="1"/>
                </p:cNvSpPr>
                <p:nvPr/>
              </p:nvSpPr>
              <p:spPr bwMode="auto">
                <a:xfrm>
                  <a:off x="1666" y="2133"/>
                  <a:ext cx="139" cy="1"/>
                </a:xfrm>
                <a:prstGeom prst="line">
                  <a:avLst/>
                </a:prstGeom>
                <a:noFill/>
                <a:ln w="11113">
                  <a:solidFill>
                    <a:srgbClr val="FF9D5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1" name="Line 3442">
                  <a:extLst>
                    <a:ext uri="{FF2B5EF4-FFF2-40B4-BE49-F238E27FC236}">
                      <a16:creationId xmlns:a16="http://schemas.microsoft.com/office/drawing/2014/main" id="{302B7C30-696D-89A9-0FDE-E3C7AC0D73CF}"/>
                    </a:ext>
                  </a:extLst>
                </p:cNvPr>
                <p:cNvSpPr>
                  <a:spLocks noChangeShapeType="1"/>
                </p:cNvSpPr>
                <p:nvPr/>
              </p:nvSpPr>
              <p:spPr bwMode="auto">
                <a:xfrm>
                  <a:off x="1666" y="2125"/>
                  <a:ext cx="139" cy="1"/>
                </a:xfrm>
                <a:prstGeom prst="line">
                  <a:avLst/>
                </a:prstGeom>
                <a:noFill/>
                <a:ln w="11113">
                  <a:solidFill>
                    <a:srgbClr val="FF9E5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2" name="Line 3443">
                  <a:extLst>
                    <a:ext uri="{FF2B5EF4-FFF2-40B4-BE49-F238E27FC236}">
                      <a16:creationId xmlns:a16="http://schemas.microsoft.com/office/drawing/2014/main" id="{6D695AEE-FA99-5CCB-4C58-6609A49B3F5D}"/>
                    </a:ext>
                  </a:extLst>
                </p:cNvPr>
                <p:cNvSpPr>
                  <a:spLocks noChangeShapeType="1"/>
                </p:cNvSpPr>
                <p:nvPr/>
              </p:nvSpPr>
              <p:spPr bwMode="auto">
                <a:xfrm>
                  <a:off x="1666" y="2125"/>
                  <a:ext cx="139" cy="1"/>
                </a:xfrm>
                <a:prstGeom prst="line">
                  <a:avLst/>
                </a:prstGeom>
                <a:noFill/>
                <a:ln w="11113">
                  <a:solidFill>
                    <a:srgbClr val="FFA16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3" name="Line 3444">
                  <a:extLst>
                    <a:ext uri="{FF2B5EF4-FFF2-40B4-BE49-F238E27FC236}">
                      <a16:creationId xmlns:a16="http://schemas.microsoft.com/office/drawing/2014/main" id="{7839E104-EA6E-050E-3FD2-367A888465CB}"/>
                    </a:ext>
                  </a:extLst>
                </p:cNvPr>
                <p:cNvSpPr>
                  <a:spLocks noChangeShapeType="1"/>
                </p:cNvSpPr>
                <p:nvPr/>
              </p:nvSpPr>
              <p:spPr bwMode="auto">
                <a:xfrm>
                  <a:off x="1666" y="2125"/>
                  <a:ext cx="139" cy="1"/>
                </a:xfrm>
                <a:prstGeom prst="line">
                  <a:avLst/>
                </a:prstGeom>
                <a:noFill/>
                <a:ln w="11113">
                  <a:solidFill>
                    <a:srgbClr val="FFA26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4" name="Line 3445">
                  <a:extLst>
                    <a:ext uri="{FF2B5EF4-FFF2-40B4-BE49-F238E27FC236}">
                      <a16:creationId xmlns:a16="http://schemas.microsoft.com/office/drawing/2014/main" id="{2B3A0917-F419-5DB0-24E4-162B3C06402E}"/>
                    </a:ext>
                  </a:extLst>
                </p:cNvPr>
                <p:cNvSpPr>
                  <a:spLocks noChangeShapeType="1"/>
                </p:cNvSpPr>
                <p:nvPr/>
              </p:nvSpPr>
              <p:spPr bwMode="auto">
                <a:xfrm>
                  <a:off x="1666" y="2117"/>
                  <a:ext cx="139" cy="1"/>
                </a:xfrm>
                <a:prstGeom prst="line">
                  <a:avLst/>
                </a:prstGeom>
                <a:noFill/>
                <a:ln w="11113">
                  <a:solidFill>
                    <a:srgbClr val="FFA36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5" name="Line 3446">
                  <a:extLst>
                    <a:ext uri="{FF2B5EF4-FFF2-40B4-BE49-F238E27FC236}">
                      <a16:creationId xmlns:a16="http://schemas.microsoft.com/office/drawing/2014/main" id="{58387B4D-8DF3-6D81-47C3-3E3EAA63A9A1}"/>
                    </a:ext>
                  </a:extLst>
                </p:cNvPr>
                <p:cNvSpPr>
                  <a:spLocks noChangeShapeType="1"/>
                </p:cNvSpPr>
                <p:nvPr/>
              </p:nvSpPr>
              <p:spPr bwMode="auto">
                <a:xfrm>
                  <a:off x="1666" y="2117"/>
                  <a:ext cx="139" cy="1"/>
                </a:xfrm>
                <a:prstGeom prst="line">
                  <a:avLst/>
                </a:prstGeom>
                <a:noFill/>
                <a:ln w="11113">
                  <a:solidFill>
                    <a:srgbClr val="FFA4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6" name="Line 3447">
                  <a:extLst>
                    <a:ext uri="{FF2B5EF4-FFF2-40B4-BE49-F238E27FC236}">
                      <a16:creationId xmlns:a16="http://schemas.microsoft.com/office/drawing/2014/main" id="{66C81968-C7A8-EF31-DAE6-46575981F252}"/>
                    </a:ext>
                  </a:extLst>
                </p:cNvPr>
                <p:cNvSpPr>
                  <a:spLocks noChangeShapeType="1"/>
                </p:cNvSpPr>
                <p:nvPr/>
              </p:nvSpPr>
              <p:spPr bwMode="auto">
                <a:xfrm>
                  <a:off x="1666" y="2117"/>
                  <a:ext cx="139" cy="1"/>
                </a:xfrm>
                <a:prstGeom prst="line">
                  <a:avLst/>
                </a:prstGeom>
                <a:noFill/>
                <a:ln w="11113">
                  <a:solidFill>
                    <a:srgbClr val="FFA66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7" name="Line 3448">
                  <a:extLst>
                    <a:ext uri="{FF2B5EF4-FFF2-40B4-BE49-F238E27FC236}">
                      <a16:creationId xmlns:a16="http://schemas.microsoft.com/office/drawing/2014/main" id="{8D201481-2C4F-E9B3-BB05-B8B6D859B346}"/>
                    </a:ext>
                  </a:extLst>
                </p:cNvPr>
                <p:cNvSpPr>
                  <a:spLocks noChangeShapeType="1"/>
                </p:cNvSpPr>
                <p:nvPr/>
              </p:nvSpPr>
              <p:spPr bwMode="auto">
                <a:xfrm>
                  <a:off x="1666" y="2109"/>
                  <a:ext cx="139" cy="1"/>
                </a:xfrm>
                <a:prstGeom prst="line">
                  <a:avLst/>
                </a:prstGeom>
                <a:noFill/>
                <a:ln w="11113">
                  <a:solidFill>
                    <a:srgbClr val="FFA76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8" name="Line 3449">
                  <a:extLst>
                    <a:ext uri="{FF2B5EF4-FFF2-40B4-BE49-F238E27FC236}">
                      <a16:creationId xmlns:a16="http://schemas.microsoft.com/office/drawing/2014/main" id="{B6B31534-A6DC-C02E-F1D7-21333A31BC36}"/>
                    </a:ext>
                  </a:extLst>
                </p:cNvPr>
                <p:cNvSpPr>
                  <a:spLocks noChangeShapeType="1"/>
                </p:cNvSpPr>
                <p:nvPr/>
              </p:nvSpPr>
              <p:spPr bwMode="auto">
                <a:xfrm>
                  <a:off x="1666" y="2109"/>
                  <a:ext cx="139" cy="1"/>
                </a:xfrm>
                <a:prstGeom prst="line">
                  <a:avLst/>
                </a:prstGeom>
                <a:noFill/>
                <a:ln w="11113">
                  <a:solidFill>
                    <a:srgbClr val="FFA86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9" name="Line 3450">
                  <a:extLst>
                    <a:ext uri="{FF2B5EF4-FFF2-40B4-BE49-F238E27FC236}">
                      <a16:creationId xmlns:a16="http://schemas.microsoft.com/office/drawing/2014/main" id="{78A86221-834A-3EA2-C6B7-149F74C9C8B5}"/>
                    </a:ext>
                  </a:extLst>
                </p:cNvPr>
                <p:cNvSpPr>
                  <a:spLocks noChangeShapeType="1"/>
                </p:cNvSpPr>
                <p:nvPr/>
              </p:nvSpPr>
              <p:spPr bwMode="auto">
                <a:xfrm>
                  <a:off x="1666" y="2109"/>
                  <a:ext cx="139" cy="1"/>
                </a:xfrm>
                <a:prstGeom prst="line">
                  <a:avLst/>
                </a:prstGeom>
                <a:noFill/>
                <a:ln w="11113">
                  <a:solidFill>
                    <a:srgbClr val="FFAA7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0" name="Line 3451">
                  <a:extLst>
                    <a:ext uri="{FF2B5EF4-FFF2-40B4-BE49-F238E27FC236}">
                      <a16:creationId xmlns:a16="http://schemas.microsoft.com/office/drawing/2014/main" id="{6C60B78B-D912-29BC-0DCA-D8BBACCC3A6B}"/>
                    </a:ext>
                  </a:extLst>
                </p:cNvPr>
                <p:cNvSpPr>
                  <a:spLocks noChangeShapeType="1"/>
                </p:cNvSpPr>
                <p:nvPr/>
              </p:nvSpPr>
              <p:spPr bwMode="auto">
                <a:xfrm>
                  <a:off x="1666" y="2109"/>
                  <a:ext cx="139" cy="1"/>
                </a:xfrm>
                <a:prstGeom prst="line">
                  <a:avLst/>
                </a:prstGeom>
                <a:noFill/>
                <a:ln w="11113">
                  <a:solidFill>
                    <a:srgbClr val="FFAB7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1" name="Line 3452">
                  <a:extLst>
                    <a:ext uri="{FF2B5EF4-FFF2-40B4-BE49-F238E27FC236}">
                      <a16:creationId xmlns:a16="http://schemas.microsoft.com/office/drawing/2014/main" id="{0D7D588F-E0B6-12A4-F0CD-435D998D2F09}"/>
                    </a:ext>
                  </a:extLst>
                </p:cNvPr>
                <p:cNvSpPr>
                  <a:spLocks noChangeShapeType="1"/>
                </p:cNvSpPr>
                <p:nvPr/>
              </p:nvSpPr>
              <p:spPr bwMode="auto">
                <a:xfrm>
                  <a:off x="1666" y="2101"/>
                  <a:ext cx="139" cy="1"/>
                </a:xfrm>
                <a:prstGeom prst="line">
                  <a:avLst/>
                </a:prstGeom>
                <a:noFill/>
                <a:ln w="11113">
                  <a:solidFill>
                    <a:srgbClr val="FFAC7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2" name="Line 3453">
                  <a:extLst>
                    <a:ext uri="{FF2B5EF4-FFF2-40B4-BE49-F238E27FC236}">
                      <a16:creationId xmlns:a16="http://schemas.microsoft.com/office/drawing/2014/main" id="{7AAF9DA8-BD0D-AE35-A0CA-2397E871E5AF}"/>
                    </a:ext>
                  </a:extLst>
                </p:cNvPr>
                <p:cNvSpPr>
                  <a:spLocks noChangeShapeType="1"/>
                </p:cNvSpPr>
                <p:nvPr/>
              </p:nvSpPr>
              <p:spPr bwMode="auto">
                <a:xfrm>
                  <a:off x="1666" y="2101"/>
                  <a:ext cx="139" cy="1"/>
                </a:xfrm>
                <a:prstGeom prst="line">
                  <a:avLst/>
                </a:prstGeom>
                <a:noFill/>
                <a:ln w="11113">
                  <a:solidFill>
                    <a:srgbClr val="FFAE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3" name="Line 3454">
                  <a:extLst>
                    <a:ext uri="{FF2B5EF4-FFF2-40B4-BE49-F238E27FC236}">
                      <a16:creationId xmlns:a16="http://schemas.microsoft.com/office/drawing/2014/main" id="{6A45C0DB-E518-6760-1589-47CD0984685B}"/>
                    </a:ext>
                  </a:extLst>
                </p:cNvPr>
                <p:cNvSpPr>
                  <a:spLocks noChangeShapeType="1"/>
                </p:cNvSpPr>
                <p:nvPr/>
              </p:nvSpPr>
              <p:spPr bwMode="auto">
                <a:xfrm>
                  <a:off x="1666" y="2101"/>
                  <a:ext cx="139" cy="1"/>
                </a:xfrm>
                <a:prstGeom prst="line">
                  <a:avLst/>
                </a:prstGeom>
                <a:noFill/>
                <a:ln w="11113">
                  <a:solidFill>
                    <a:srgbClr val="FFAF7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4" name="Line 3455">
                  <a:extLst>
                    <a:ext uri="{FF2B5EF4-FFF2-40B4-BE49-F238E27FC236}">
                      <a16:creationId xmlns:a16="http://schemas.microsoft.com/office/drawing/2014/main" id="{CEB8F750-989B-06C1-D8C7-E3EDAEDFD6AB}"/>
                    </a:ext>
                  </a:extLst>
                </p:cNvPr>
                <p:cNvSpPr>
                  <a:spLocks noChangeShapeType="1"/>
                </p:cNvSpPr>
                <p:nvPr/>
              </p:nvSpPr>
              <p:spPr bwMode="auto">
                <a:xfrm>
                  <a:off x="1666" y="2093"/>
                  <a:ext cx="139" cy="1"/>
                </a:xfrm>
                <a:prstGeom prst="line">
                  <a:avLst/>
                </a:prstGeom>
                <a:noFill/>
                <a:ln w="11113">
                  <a:solidFill>
                    <a:srgbClr val="FFB07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5" name="Line 3456">
                  <a:extLst>
                    <a:ext uri="{FF2B5EF4-FFF2-40B4-BE49-F238E27FC236}">
                      <a16:creationId xmlns:a16="http://schemas.microsoft.com/office/drawing/2014/main" id="{48D5B4EB-DEA2-1C6D-2CDB-9BED3D472C75}"/>
                    </a:ext>
                  </a:extLst>
                </p:cNvPr>
                <p:cNvSpPr>
                  <a:spLocks noChangeShapeType="1"/>
                </p:cNvSpPr>
                <p:nvPr/>
              </p:nvSpPr>
              <p:spPr bwMode="auto">
                <a:xfrm>
                  <a:off x="1666" y="2093"/>
                  <a:ext cx="139" cy="1"/>
                </a:xfrm>
                <a:prstGeom prst="line">
                  <a:avLst/>
                </a:prstGeom>
                <a:noFill/>
                <a:ln w="11113">
                  <a:solidFill>
                    <a:srgbClr val="FFB27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6" name="Line 3457">
                  <a:extLst>
                    <a:ext uri="{FF2B5EF4-FFF2-40B4-BE49-F238E27FC236}">
                      <a16:creationId xmlns:a16="http://schemas.microsoft.com/office/drawing/2014/main" id="{29039762-E2D0-2DCE-801F-26F00ED71839}"/>
                    </a:ext>
                  </a:extLst>
                </p:cNvPr>
                <p:cNvSpPr>
                  <a:spLocks noChangeShapeType="1"/>
                </p:cNvSpPr>
                <p:nvPr/>
              </p:nvSpPr>
              <p:spPr bwMode="auto">
                <a:xfrm>
                  <a:off x="1666" y="2093"/>
                  <a:ext cx="139" cy="1"/>
                </a:xfrm>
                <a:prstGeom prst="line">
                  <a:avLst/>
                </a:prstGeom>
                <a:noFill/>
                <a:ln w="11113">
                  <a:solidFill>
                    <a:srgbClr val="FFB3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7" name="Line 3458">
                  <a:extLst>
                    <a:ext uri="{FF2B5EF4-FFF2-40B4-BE49-F238E27FC236}">
                      <a16:creationId xmlns:a16="http://schemas.microsoft.com/office/drawing/2014/main" id="{B21683DB-A864-54FA-1807-37728A74C202}"/>
                    </a:ext>
                  </a:extLst>
                </p:cNvPr>
                <p:cNvSpPr>
                  <a:spLocks noChangeShapeType="1"/>
                </p:cNvSpPr>
                <p:nvPr/>
              </p:nvSpPr>
              <p:spPr bwMode="auto">
                <a:xfrm>
                  <a:off x="1666" y="2085"/>
                  <a:ext cx="139" cy="1"/>
                </a:xfrm>
                <a:prstGeom prst="line">
                  <a:avLst/>
                </a:prstGeom>
                <a:noFill/>
                <a:ln w="11113">
                  <a:solidFill>
                    <a:srgbClr val="FFB58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8" name="Line 3459">
                  <a:extLst>
                    <a:ext uri="{FF2B5EF4-FFF2-40B4-BE49-F238E27FC236}">
                      <a16:creationId xmlns:a16="http://schemas.microsoft.com/office/drawing/2014/main" id="{6BD5B379-BD97-A897-E013-3F9E8D6BFA46}"/>
                    </a:ext>
                  </a:extLst>
                </p:cNvPr>
                <p:cNvSpPr>
                  <a:spLocks noChangeShapeType="1"/>
                </p:cNvSpPr>
                <p:nvPr/>
              </p:nvSpPr>
              <p:spPr bwMode="auto">
                <a:xfrm>
                  <a:off x="1666" y="2085"/>
                  <a:ext cx="139" cy="1"/>
                </a:xfrm>
                <a:prstGeom prst="line">
                  <a:avLst/>
                </a:prstGeom>
                <a:noFill/>
                <a:ln w="11113">
                  <a:solidFill>
                    <a:srgbClr val="FFB68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9" name="Line 3460">
                  <a:extLst>
                    <a:ext uri="{FF2B5EF4-FFF2-40B4-BE49-F238E27FC236}">
                      <a16:creationId xmlns:a16="http://schemas.microsoft.com/office/drawing/2014/main" id="{6995115B-29B0-1F18-CAD5-55170CB309B0}"/>
                    </a:ext>
                  </a:extLst>
                </p:cNvPr>
                <p:cNvSpPr>
                  <a:spLocks noChangeShapeType="1"/>
                </p:cNvSpPr>
                <p:nvPr/>
              </p:nvSpPr>
              <p:spPr bwMode="auto">
                <a:xfrm>
                  <a:off x="1666" y="2085"/>
                  <a:ext cx="139" cy="1"/>
                </a:xfrm>
                <a:prstGeom prst="line">
                  <a:avLst/>
                </a:prstGeom>
                <a:noFill/>
                <a:ln w="11113">
                  <a:solidFill>
                    <a:srgbClr val="FFB88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50" name="Line 3461">
                  <a:extLst>
                    <a:ext uri="{FF2B5EF4-FFF2-40B4-BE49-F238E27FC236}">
                      <a16:creationId xmlns:a16="http://schemas.microsoft.com/office/drawing/2014/main" id="{86EC7019-5747-E773-B0B8-1FBF3AA874FC}"/>
                    </a:ext>
                  </a:extLst>
                </p:cNvPr>
                <p:cNvSpPr>
                  <a:spLocks noChangeShapeType="1"/>
                </p:cNvSpPr>
                <p:nvPr/>
              </p:nvSpPr>
              <p:spPr bwMode="auto">
                <a:xfrm>
                  <a:off x="1666" y="2077"/>
                  <a:ext cx="139" cy="1"/>
                </a:xfrm>
                <a:prstGeom prst="line">
                  <a:avLst/>
                </a:prstGeom>
                <a:noFill/>
                <a:ln w="11113">
                  <a:solidFill>
                    <a:srgbClr val="FFB9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51" name="Line 3462">
                  <a:extLst>
                    <a:ext uri="{FF2B5EF4-FFF2-40B4-BE49-F238E27FC236}">
                      <a16:creationId xmlns:a16="http://schemas.microsoft.com/office/drawing/2014/main" id="{D68B96A2-279F-F9E4-365B-BA00DCE77A0A}"/>
                    </a:ext>
                  </a:extLst>
                </p:cNvPr>
                <p:cNvSpPr>
                  <a:spLocks noChangeShapeType="1"/>
                </p:cNvSpPr>
                <p:nvPr/>
              </p:nvSpPr>
              <p:spPr bwMode="auto">
                <a:xfrm>
                  <a:off x="1666" y="2077"/>
                  <a:ext cx="139" cy="1"/>
                </a:xfrm>
                <a:prstGeom prst="line">
                  <a:avLst/>
                </a:prstGeom>
                <a:noFill/>
                <a:ln w="11113">
                  <a:solidFill>
                    <a:srgbClr val="FFBB8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52" name="Line 3463">
                  <a:extLst>
                    <a:ext uri="{FF2B5EF4-FFF2-40B4-BE49-F238E27FC236}">
                      <a16:creationId xmlns:a16="http://schemas.microsoft.com/office/drawing/2014/main" id="{362D1765-223A-F653-0EFA-7F28CD38E52C}"/>
                    </a:ext>
                  </a:extLst>
                </p:cNvPr>
                <p:cNvSpPr>
                  <a:spLocks noChangeShapeType="1"/>
                </p:cNvSpPr>
                <p:nvPr/>
              </p:nvSpPr>
              <p:spPr bwMode="auto">
                <a:xfrm>
                  <a:off x="1666" y="2077"/>
                  <a:ext cx="139" cy="1"/>
                </a:xfrm>
                <a:prstGeom prst="line">
                  <a:avLst/>
                </a:prstGeom>
                <a:noFill/>
                <a:ln w="11113">
                  <a:solidFill>
                    <a:srgbClr val="FFBC8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53" name="Line 3464">
                  <a:extLst>
                    <a:ext uri="{FF2B5EF4-FFF2-40B4-BE49-F238E27FC236}">
                      <a16:creationId xmlns:a16="http://schemas.microsoft.com/office/drawing/2014/main" id="{8486A27E-BB24-4109-219C-DE2D1564FF3F}"/>
                    </a:ext>
                  </a:extLst>
                </p:cNvPr>
                <p:cNvSpPr>
                  <a:spLocks noChangeShapeType="1"/>
                </p:cNvSpPr>
                <p:nvPr/>
              </p:nvSpPr>
              <p:spPr bwMode="auto">
                <a:xfrm>
                  <a:off x="1666" y="2069"/>
                  <a:ext cx="139" cy="1"/>
                </a:xfrm>
                <a:prstGeom prst="line">
                  <a:avLst/>
                </a:prstGeom>
                <a:noFill/>
                <a:ln w="11113">
                  <a:solidFill>
                    <a:srgbClr val="FFBE9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54" name="Line 3465">
                  <a:extLst>
                    <a:ext uri="{FF2B5EF4-FFF2-40B4-BE49-F238E27FC236}">
                      <a16:creationId xmlns:a16="http://schemas.microsoft.com/office/drawing/2014/main" id="{31B17F2A-C7D9-A2E9-C627-293BCD7D3637}"/>
                    </a:ext>
                  </a:extLst>
                </p:cNvPr>
                <p:cNvSpPr>
                  <a:spLocks noChangeShapeType="1"/>
                </p:cNvSpPr>
                <p:nvPr/>
              </p:nvSpPr>
              <p:spPr bwMode="auto">
                <a:xfrm>
                  <a:off x="1666" y="2069"/>
                  <a:ext cx="139" cy="1"/>
                </a:xfrm>
                <a:prstGeom prst="line">
                  <a:avLst/>
                </a:prstGeom>
                <a:noFill/>
                <a:ln w="11113">
                  <a:solidFill>
                    <a:srgbClr val="FFBF9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55" name="Line 3466">
                  <a:extLst>
                    <a:ext uri="{FF2B5EF4-FFF2-40B4-BE49-F238E27FC236}">
                      <a16:creationId xmlns:a16="http://schemas.microsoft.com/office/drawing/2014/main" id="{6C092FDE-D62C-9EE7-3B46-67F3A4D91A9D}"/>
                    </a:ext>
                  </a:extLst>
                </p:cNvPr>
                <p:cNvSpPr>
                  <a:spLocks noChangeShapeType="1"/>
                </p:cNvSpPr>
                <p:nvPr/>
              </p:nvSpPr>
              <p:spPr bwMode="auto">
                <a:xfrm>
                  <a:off x="1666" y="2069"/>
                  <a:ext cx="139" cy="1"/>
                </a:xfrm>
                <a:prstGeom prst="line">
                  <a:avLst/>
                </a:prstGeom>
                <a:noFill/>
                <a:ln w="11113">
                  <a:solidFill>
                    <a:srgbClr val="FFC1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56" name="Line 3467">
                  <a:extLst>
                    <a:ext uri="{FF2B5EF4-FFF2-40B4-BE49-F238E27FC236}">
                      <a16:creationId xmlns:a16="http://schemas.microsoft.com/office/drawing/2014/main" id="{1D914990-3162-510A-05E4-49BAA4F732BE}"/>
                    </a:ext>
                  </a:extLst>
                </p:cNvPr>
                <p:cNvSpPr>
                  <a:spLocks noChangeShapeType="1"/>
                </p:cNvSpPr>
                <p:nvPr/>
              </p:nvSpPr>
              <p:spPr bwMode="auto">
                <a:xfrm>
                  <a:off x="1666" y="2069"/>
                  <a:ext cx="139" cy="1"/>
                </a:xfrm>
                <a:prstGeom prst="line">
                  <a:avLst/>
                </a:prstGeom>
                <a:noFill/>
                <a:ln w="11113">
                  <a:solidFill>
                    <a:srgbClr val="FFC2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57" name="Line 3468">
                  <a:extLst>
                    <a:ext uri="{FF2B5EF4-FFF2-40B4-BE49-F238E27FC236}">
                      <a16:creationId xmlns:a16="http://schemas.microsoft.com/office/drawing/2014/main" id="{EABBC6C9-6B03-1442-ED3E-760FA42A0BCC}"/>
                    </a:ext>
                  </a:extLst>
                </p:cNvPr>
                <p:cNvSpPr>
                  <a:spLocks noChangeShapeType="1"/>
                </p:cNvSpPr>
                <p:nvPr/>
              </p:nvSpPr>
              <p:spPr bwMode="auto">
                <a:xfrm>
                  <a:off x="1666" y="2061"/>
                  <a:ext cx="139" cy="1"/>
                </a:xfrm>
                <a:prstGeom prst="line">
                  <a:avLst/>
                </a:prstGeom>
                <a:noFill/>
                <a:ln w="11113">
                  <a:solidFill>
                    <a:srgbClr val="FFC49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58" name="Line 3469">
                  <a:extLst>
                    <a:ext uri="{FF2B5EF4-FFF2-40B4-BE49-F238E27FC236}">
                      <a16:creationId xmlns:a16="http://schemas.microsoft.com/office/drawing/2014/main" id="{3097BE2A-29B3-F3C9-48CB-ADB953B762E2}"/>
                    </a:ext>
                  </a:extLst>
                </p:cNvPr>
                <p:cNvSpPr>
                  <a:spLocks noChangeShapeType="1"/>
                </p:cNvSpPr>
                <p:nvPr/>
              </p:nvSpPr>
              <p:spPr bwMode="auto">
                <a:xfrm>
                  <a:off x="1666" y="2061"/>
                  <a:ext cx="139" cy="1"/>
                </a:xfrm>
                <a:prstGeom prst="line">
                  <a:avLst/>
                </a:prstGeom>
                <a:noFill/>
                <a:ln w="11113">
                  <a:solidFill>
                    <a:srgbClr val="FFC59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59" name="Line 3470">
                  <a:extLst>
                    <a:ext uri="{FF2B5EF4-FFF2-40B4-BE49-F238E27FC236}">
                      <a16:creationId xmlns:a16="http://schemas.microsoft.com/office/drawing/2014/main" id="{B010A228-96AB-DC7F-A49C-2176561C7B88}"/>
                    </a:ext>
                  </a:extLst>
                </p:cNvPr>
                <p:cNvSpPr>
                  <a:spLocks noChangeShapeType="1"/>
                </p:cNvSpPr>
                <p:nvPr/>
              </p:nvSpPr>
              <p:spPr bwMode="auto">
                <a:xfrm>
                  <a:off x="1666" y="2061"/>
                  <a:ext cx="139" cy="1"/>
                </a:xfrm>
                <a:prstGeom prst="line">
                  <a:avLst/>
                </a:prstGeom>
                <a:noFill/>
                <a:ln w="11113">
                  <a:solidFill>
                    <a:srgbClr val="FFC7A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60" name="Line 3471">
                  <a:extLst>
                    <a:ext uri="{FF2B5EF4-FFF2-40B4-BE49-F238E27FC236}">
                      <a16:creationId xmlns:a16="http://schemas.microsoft.com/office/drawing/2014/main" id="{63C3A8A3-2EB5-6889-1E2B-96E43DC7B5C5}"/>
                    </a:ext>
                  </a:extLst>
                </p:cNvPr>
                <p:cNvSpPr>
                  <a:spLocks noChangeShapeType="1"/>
                </p:cNvSpPr>
                <p:nvPr/>
              </p:nvSpPr>
              <p:spPr bwMode="auto">
                <a:xfrm>
                  <a:off x="1666" y="2053"/>
                  <a:ext cx="139" cy="1"/>
                </a:xfrm>
                <a:prstGeom prst="line">
                  <a:avLst/>
                </a:prstGeom>
                <a:noFill/>
                <a:ln w="11113">
                  <a:solidFill>
                    <a:srgbClr val="FFC8A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61" name="Line 3472">
                  <a:extLst>
                    <a:ext uri="{FF2B5EF4-FFF2-40B4-BE49-F238E27FC236}">
                      <a16:creationId xmlns:a16="http://schemas.microsoft.com/office/drawing/2014/main" id="{E78EDEDE-7517-50F2-916D-5153D7D505E1}"/>
                    </a:ext>
                  </a:extLst>
                </p:cNvPr>
                <p:cNvSpPr>
                  <a:spLocks noChangeShapeType="1"/>
                </p:cNvSpPr>
                <p:nvPr/>
              </p:nvSpPr>
              <p:spPr bwMode="auto">
                <a:xfrm>
                  <a:off x="1666" y="2053"/>
                  <a:ext cx="139" cy="1"/>
                </a:xfrm>
                <a:prstGeom prst="line">
                  <a:avLst/>
                </a:prstGeom>
                <a:noFill/>
                <a:ln w="11113">
                  <a:solidFill>
                    <a:srgbClr val="FFCAA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62" name="Line 3473">
                  <a:extLst>
                    <a:ext uri="{FF2B5EF4-FFF2-40B4-BE49-F238E27FC236}">
                      <a16:creationId xmlns:a16="http://schemas.microsoft.com/office/drawing/2014/main" id="{3E55F53F-7404-0A99-2399-61837A4B9364}"/>
                    </a:ext>
                  </a:extLst>
                </p:cNvPr>
                <p:cNvSpPr>
                  <a:spLocks noChangeShapeType="1"/>
                </p:cNvSpPr>
                <p:nvPr/>
              </p:nvSpPr>
              <p:spPr bwMode="auto">
                <a:xfrm>
                  <a:off x="1666" y="2053"/>
                  <a:ext cx="139" cy="1"/>
                </a:xfrm>
                <a:prstGeom prst="line">
                  <a:avLst/>
                </a:prstGeom>
                <a:noFill/>
                <a:ln w="11113">
                  <a:solidFill>
                    <a:srgbClr val="FFCCA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63" name="Line 3474">
                  <a:extLst>
                    <a:ext uri="{FF2B5EF4-FFF2-40B4-BE49-F238E27FC236}">
                      <a16:creationId xmlns:a16="http://schemas.microsoft.com/office/drawing/2014/main" id="{F8C55836-6590-55B0-FB1C-A81AD20B6C5C}"/>
                    </a:ext>
                  </a:extLst>
                </p:cNvPr>
                <p:cNvSpPr>
                  <a:spLocks noChangeShapeType="1"/>
                </p:cNvSpPr>
                <p:nvPr/>
              </p:nvSpPr>
              <p:spPr bwMode="auto">
                <a:xfrm>
                  <a:off x="1666" y="2045"/>
                  <a:ext cx="139" cy="1"/>
                </a:xfrm>
                <a:prstGeom prst="line">
                  <a:avLst/>
                </a:prstGeom>
                <a:noFill/>
                <a:ln w="11113">
                  <a:solidFill>
                    <a:srgbClr val="FFCDA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64" name="Line 3475">
                  <a:extLst>
                    <a:ext uri="{FF2B5EF4-FFF2-40B4-BE49-F238E27FC236}">
                      <a16:creationId xmlns:a16="http://schemas.microsoft.com/office/drawing/2014/main" id="{18A99837-6BCF-46A9-1AD2-ACA05CADEA4A}"/>
                    </a:ext>
                  </a:extLst>
                </p:cNvPr>
                <p:cNvSpPr>
                  <a:spLocks noChangeShapeType="1"/>
                </p:cNvSpPr>
                <p:nvPr/>
              </p:nvSpPr>
              <p:spPr bwMode="auto">
                <a:xfrm>
                  <a:off x="1666" y="2045"/>
                  <a:ext cx="139" cy="1"/>
                </a:xfrm>
                <a:prstGeom prst="line">
                  <a:avLst/>
                </a:prstGeom>
                <a:noFill/>
                <a:ln w="11113">
                  <a:solidFill>
                    <a:srgbClr val="FFCFA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65" name="Line 3476">
                  <a:extLst>
                    <a:ext uri="{FF2B5EF4-FFF2-40B4-BE49-F238E27FC236}">
                      <a16:creationId xmlns:a16="http://schemas.microsoft.com/office/drawing/2014/main" id="{4A66E7BD-EC2E-F4DD-DA72-A2C8DCD49565}"/>
                    </a:ext>
                  </a:extLst>
                </p:cNvPr>
                <p:cNvSpPr>
                  <a:spLocks noChangeShapeType="1"/>
                </p:cNvSpPr>
                <p:nvPr/>
              </p:nvSpPr>
              <p:spPr bwMode="auto">
                <a:xfrm>
                  <a:off x="1666" y="2045"/>
                  <a:ext cx="139" cy="1"/>
                </a:xfrm>
                <a:prstGeom prst="line">
                  <a:avLst/>
                </a:prstGeom>
                <a:noFill/>
                <a:ln w="11113">
                  <a:solidFill>
                    <a:srgbClr val="FFD1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66" name="Line 3477">
                  <a:extLst>
                    <a:ext uri="{FF2B5EF4-FFF2-40B4-BE49-F238E27FC236}">
                      <a16:creationId xmlns:a16="http://schemas.microsoft.com/office/drawing/2014/main" id="{29B426D6-833E-317A-AB3D-20F4888B5A4C}"/>
                    </a:ext>
                  </a:extLst>
                </p:cNvPr>
                <p:cNvSpPr>
                  <a:spLocks noChangeShapeType="1"/>
                </p:cNvSpPr>
                <p:nvPr/>
              </p:nvSpPr>
              <p:spPr bwMode="auto">
                <a:xfrm>
                  <a:off x="1666" y="2037"/>
                  <a:ext cx="139" cy="1"/>
                </a:xfrm>
                <a:prstGeom prst="line">
                  <a:avLst/>
                </a:prstGeom>
                <a:noFill/>
                <a:ln w="11113">
                  <a:solidFill>
                    <a:srgbClr val="FFD2B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67" name="Line 3478">
                  <a:extLst>
                    <a:ext uri="{FF2B5EF4-FFF2-40B4-BE49-F238E27FC236}">
                      <a16:creationId xmlns:a16="http://schemas.microsoft.com/office/drawing/2014/main" id="{9579CDB6-9CAF-1DD1-2865-76E43A582DD0}"/>
                    </a:ext>
                  </a:extLst>
                </p:cNvPr>
                <p:cNvSpPr>
                  <a:spLocks noChangeShapeType="1"/>
                </p:cNvSpPr>
                <p:nvPr/>
              </p:nvSpPr>
              <p:spPr bwMode="auto">
                <a:xfrm>
                  <a:off x="1666" y="2037"/>
                  <a:ext cx="139" cy="1"/>
                </a:xfrm>
                <a:prstGeom prst="line">
                  <a:avLst/>
                </a:prstGeom>
                <a:noFill/>
                <a:ln w="11113">
                  <a:solidFill>
                    <a:srgbClr val="FFD4B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68" name="Line 3479">
                  <a:extLst>
                    <a:ext uri="{FF2B5EF4-FFF2-40B4-BE49-F238E27FC236}">
                      <a16:creationId xmlns:a16="http://schemas.microsoft.com/office/drawing/2014/main" id="{A82AFB84-7AAB-9EFD-63EF-DC6B3B35CC39}"/>
                    </a:ext>
                  </a:extLst>
                </p:cNvPr>
                <p:cNvSpPr>
                  <a:spLocks noChangeShapeType="1"/>
                </p:cNvSpPr>
                <p:nvPr/>
              </p:nvSpPr>
              <p:spPr bwMode="auto">
                <a:xfrm>
                  <a:off x="1666" y="2037"/>
                  <a:ext cx="139" cy="1"/>
                </a:xfrm>
                <a:prstGeom prst="line">
                  <a:avLst/>
                </a:prstGeom>
                <a:noFill/>
                <a:ln w="11113">
                  <a:solidFill>
                    <a:srgbClr val="FFD6B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69" name="Line 3480">
                  <a:extLst>
                    <a:ext uri="{FF2B5EF4-FFF2-40B4-BE49-F238E27FC236}">
                      <a16:creationId xmlns:a16="http://schemas.microsoft.com/office/drawing/2014/main" id="{B8650AAF-B00F-5754-EB3B-7BF0E612D1AC}"/>
                    </a:ext>
                  </a:extLst>
                </p:cNvPr>
                <p:cNvSpPr>
                  <a:spLocks noChangeShapeType="1"/>
                </p:cNvSpPr>
                <p:nvPr/>
              </p:nvSpPr>
              <p:spPr bwMode="auto">
                <a:xfrm>
                  <a:off x="1666" y="2029"/>
                  <a:ext cx="139" cy="1"/>
                </a:xfrm>
                <a:prstGeom prst="line">
                  <a:avLst/>
                </a:prstGeom>
                <a:noFill/>
                <a:ln w="11113">
                  <a:solidFill>
                    <a:srgbClr val="FFD7B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70" name="Line 3481">
                  <a:extLst>
                    <a:ext uri="{FF2B5EF4-FFF2-40B4-BE49-F238E27FC236}">
                      <a16:creationId xmlns:a16="http://schemas.microsoft.com/office/drawing/2014/main" id="{6458D61D-5C24-3CEB-01A2-2238D873D6F9}"/>
                    </a:ext>
                  </a:extLst>
                </p:cNvPr>
                <p:cNvSpPr>
                  <a:spLocks noChangeShapeType="1"/>
                </p:cNvSpPr>
                <p:nvPr/>
              </p:nvSpPr>
              <p:spPr bwMode="auto">
                <a:xfrm>
                  <a:off x="1666" y="2029"/>
                  <a:ext cx="139" cy="1"/>
                </a:xfrm>
                <a:prstGeom prst="line">
                  <a:avLst/>
                </a:prstGeom>
                <a:noFill/>
                <a:ln w="11113">
                  <a:solidFill>
                    <a:srgbClr val="FFD9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71" name="Line 3482">
                  <a:extLst>
                    <a:ext uri="{FF2B5EF4-FFF2-40B4-BE49-F238E27FC236}">
                      <a16:creationId xmlns:a16="http://schemas.microsoft.com/office/drawing/2014/main" id="{7BE6D0D1-5A77-612C-B966-1D25790A0686}"/>
                    </a:ext>
                  </a:extLst>
                </p:cNvPr>
                <p:cNvSpPr>
                  <a:spLocks noChangeShapeType="1"/>
                </p:cNvSpPr>
                <p:nvPr/>
              </p:nvSpPr>
              <p:spPr bwMode="auto">
                <a:xfrm>
                  <a:off x="1666" y="2029"/>
                  <a:ext cx="139" cy="1"/>
                </a:xfrm>
                <a:prstGeom prst="line">
                  <a:avLst/>
                </a:prstGeom>
                <a:noFill/>
                <a:ln w="11113">
                  <a:solidFill>
                    <a:srgbClr val="FFDBC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72" name="Line 3483">
                  <a:extLst>
                    <a:ext uri="{FF2B5EF4-FFF2-40B4-BE49-F238E27FC236}">
                      <a16:creationId xmlns:a16="http://schemas.microsoft.com/office/drawing/2014/main" id="{4496CEE4-C59D-B0E2-1CD1-F056DDCAA316}"/>
                    </a:ext>
                  </a:extLst>
                </p:cNvPr>
                <p:cNvSpPr>
                  <a:spLocks noChangeShapeType="1"/>
                </p:cNvSpPr>
                <p:nvPr/>
              </p:nvSpPr>
              <p:spPr bwMode="auto">
                <a:xfrm>
                  <a:off x="1666" y="2029"/>
                  <a:ext cx="139" cy="1"/>
                </a:xfrm>
                <a:prstGeom prst="line">
                  <a:avLst/>
                </a:prstGeom>
                <a:noFill/>
                <a:ln w="11113">
                  <a:solidFill>
                    <a:srgbClr val="FFDDC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73" name="Line 3484">
                  <a:extLst>
                    <a:ext uri="{FF2B5EF4-FFF2-40B4-BE49-F238E27FC236}">
                      <a16:creationId xmlns:a16="http://schemas.microsoft.com/office/drawing/2014/main" id="{14092AA2-1A72-B9A3-5DFB-F98F8E35444D}"/>
                    </a:ext>
                  </a:extLst>
                </p:cNvPr>
                <p:cNvSpPr>
                  <a:spLocks noChangeShapeType="1"/>
                </p:cNvSpPr>
                <p:nvPr/>
              </p:nvSpPr>
              <p:spPr bwMode="auto">
                <a:xfrm>
                  <a:off x="1666" y="2021"/>
                  <a:ext cx="139" cy="1"/>
                </a:xfrm>
                <a:prstGeom prst="line">
                  <a:avLst/>
                </a:prstGeom>
                <a:noFill/>
                <a:ln w="11113">
                  <a:solidFill>
                    <a:srgbClr val="FFDEC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74" name="Line 3485">
                  <a:extLst>
                    <a:ext uri="{FF2B5EF4-FFF2-40B4-BE49-F238E27FC236}">
                      <a16:creationId xmlns:a16="http://schemas.microsoft.com/office/drawing/2014/main" id="{B795D2F8-EED9-D17A-CED8-124B1FD0692C}"/>
                    </a:ext>
                  </a:extLst>
                </p:cNvPr>
                <p:cNvSpPr>
                  <a:spLocks noChangeShapeType="1"/>
                </p:cNvSpPr>
                <p:nvPr/>
              </p:nvSpPr>
              <p:spPr bwMode="auto">
                <a:xfrm>
                  <a:off x="1666" y="2021"/>
                  <a:ext cx="139" cy="1"/>
                </a:xfrm>
                <a:prstGeom prst="line">
                  <a:avLst/>
                </a:prstGeom>
                <a:noFill/>
                <a:ln w="11113">
                  <a:solidFill>
                    <a:srgbClr val="FFE0C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75" name="Line 3486">
                  <a:extLst>
                    <a:ext uri="{FF2B5EF4-FFF2-40B4-BE49-F238E27FC236}">
                      <a16:creationId xmlns:a16="http://schemas.microsoft.com/office/drawing/2014/main" id="{696533B4-A169-39AB-A97C-5B33F2A72782}"/>
                    </a:ext>
                  </a:extLst>
                </p:cNvPr>
                <p:cNvSpPr>
                  <a:spLocks noChangeShapeType="1"/>
                </p:cNvSpPr>
                <p:nvPr/>
              </p:nvSpPr>
              <p:spPr bwMode="auto">
                <a:xfrm>
                  <a:off x="1666" y="2021"/>
                  <a:ext cx="139" cy="1"/>
                </a:xfrm>
                <a:prstGeom prst="line">
                  <a:avLst/>
                </a:prstGeom>
                <a:noFill/>
                <a:ln w="11113">
                  <a:solidFill>
                    <a:srgbClr val="FFE2C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76" name="Line 3487">
                  <a:extLst>
                    <a:ext uri="{FF2B5EF4-FFF2-40B4-BE49-F238E27FC236}">
                      <a16:creationId xmlns:a16="http://schemas.microsoft.com/office/drawing/2014/main" id="{81004B18-444B-9DB8-CE08-DC6FC5FD2FF5}"/>
                    </a:ext>
                  </a:extLst>
                </p:cNvPr>
                <p:cNvSpPr>
                  <a:spLocks noChangeShapeType="1"/>
                </p:cNvSpPr>
                <p:nvPr/>
              </p:nvSpPr>
              <p:spPr bwMode="auto">
                <a:xfrm>
                  <a:off x="1666" y="2013"/>
                  <a:ext cx="139" cy="1"/>
                </a:xfrm>
                <a:prstGeom prst="line">
                  <a:avLst/>
                </a:prstGeom>
                <a:noFill/>
                <a:ln w="11113">
                  <a:solidFill>
                    <a:srgbClr val="FFE4D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77" name="Line 3488">
                  <a:extLst>
                    <a:ext uri="{FF2B5EF4-FFF2-40B4-BE49-F238E27FC236}">
                      <a16:creationId xmlns:a16="http://schemas.microsoft.com/office/drawing/2014/main" id="{93BF6F3D-79AB-B736-75CB-C8DF6DF48006}"/>
                    </a:ext>
                  </a:extLst>
                </p:cNvPr>
                <p:cNvSpPr>
                  <a:spLocks noChangeShapeType="1"/>
                </p:cNvSpPr>
                <p:nvPr/>
              </p:nvSpPr>
              <p:spPr bwMode="auto">
                <a:xfrm>
                  <a:off x="1666" y="2013"/>
                  <a:ext cx="139" cy="1"/>
                </a:xfrm>
                <a:prstGeom prst="line">
                  <a:avLst/>
                </a:prstGeom>
                <a:noFill/>
                <a:ln w="11113">
                  <a:solidFill>
                    <a:srgbClr val="FFE6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78" name="Line 3489">
                  <a:extLst>
                    <a:ext uri="{FF2B5EF4-FFF2-40B4-BE49-F238E27FC236}">
                      <a16:creationId xmlns:a16="http://schemas.microsoft.com/office/drawing/2014/main" id="{8090E930-9F6F-7580-D000-B1C75D6E5BF3}"/>
                    </a:ext>
                  </a:extLst>
                </p:cNvPr>
                <p:cNvSpPr>
                  <a:spLocks noChangeShapeType="1"/>
                </p:cNvSpPr>
                <p:nvPr/>
              </p:nvSpPr>
              <p:spPr bwMode="auto">
                <a:xfrm>
                  <a:off x="1666" y="2013"/>
                  <a:ext cx="139" cy="1"/>
                </a:xfrm>
                <a:prstGeom prst="line">
                  <a:avLst/>
                </a:prstGeom>
                <a:noFill/>
                <a:ln w="11113">
                  <a:solidFill>
                    <a:srgbClr val="FFE7D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79" name="Line 3490">
                  <a:extLst>
                    <a:ext uri="{FF2B5EF4-FFF2-40B4-BE49-F238E27FC236}">
                      <a16:creationId xmlns:a16="http://schemas.microsoft.com/office/drawing/2014/main" id="{DEE8AF5D-CCEB-B35E-0DE8-E82BB04A0116}"/>
                    </a:ext>
                  </a:extLst>
                </p:cNvPr>
                <p:cNvSpPr>
                  <a:spLocks noChangeShapeType="1"/>
                </p:cNvSpPr>
                <p:nvPr/>
              </p:nvSpPr>
              <p:spPr bwMode="auto">
                <a:xfrm>
                  <a:off x="1666" y="2005"/>
                  <a:ext cx="139" cy="1"/>
                </a:xfrm>
                <a:prstGeom prst="line">
                  <a:avLst/>
                </a:prstGeom>
                <a:noFill/>
                <a:ln w="11113">
                  <a:solidFill>
                    <a:srgbClr val="FFE9D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80" name="Line 3491">
                  <a:extLst>
                    <a:ext uri="{FF2B5EF4-FFF2-40B4-BE49-F238E27FC236}">
                      <a16:creationId xmlns:a16="http://schemas.microsoft.com/office/drawing/2014/main" id="{A6CF39FF-BA4F-CCFB-B0A6-FC8BA5ADCADC}"/>
                    </a:ext>
                  </a:extLst>
                </p:cNvPr>
                <p:cNvSpPr>
                  <a:spLocks noChangeShapeType="1"/>
                </p:cNvSpPr>
                <p:nvPr/>
              </p:nvSpPr>
              <p:spPr bwMode="auto">
                <a:xfrm>
                  <a:off x="1666" y="2005"/>
                  <a:ext cx="139" cy="1"/>
                </a:xfrm>
                <a:prstGeom prst="line">
                  <a:avLst/>
                </a:prstGeom>
                <a:noFill/>
                <a:ln w="11113">
                  <a:solidFill>
                    <a:srgbClr val="FFEBD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81" name="Line 3492">
                  <a:extLst>
                    <a:ext uri="{FF2B5EF4-FFF2-40B4-BE49-F238E27FC236}">
                      <a16:creationId xmlns:a16="http://schemas.microsoft.com/office/drawing/2014/main" id="{82DBDDFC-E671-D1DF-53D9-DC3676531879}"/>
                    </a:ext>
                  </a:extLst>
                </p:cNvPr>
                <p:cNvSpPr>
                  <a:spLocks noChangeShapeType="1"/>
                </p:cNvSpPr>
                <p:nvPr/>
              </p:nvSpPr>
              <p:spPr bwMode="auto">
                <a:xfrm>
                  <a:off x="1666" y="2005"/>
                  <a:ext cx="139" cy="1"/>
                </a:xfrm>
                <a:prstGeom prst="line">
                  <a:avLst/>
                </a:prstGeom>
                <a:noFill/>
                <a:ln w="11113">
                  <a:solidFill>
                    <a:srgbClr val="FFEDE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82" name="Line 3493">
                  <a:extLst>
                    <a:ext uri="{FF2B5EF4-FFF2-40B4-BE49-F238E27FC236}">
                      <a16:creationId xmlns:a16="http://schemas.microsoft.com/office/drawing/2014/main" id="{AC34DCF0-AD1E-C205-575B-0B6BB1A916EF}"/>
                    </a:ext>
                  </a:extLst>
                </p:cNvPr>
                <p:cNvSpPr>
                  <a:spLocks noChangeShapeType="1"/>
                </p:cNvSpPr>
                <p:nvPr/>
              </p:nvSpPr>
              <p:spPr bwMode="auto">
                <a:xfrm>
                  <a:off x="1666" y="1997"/>
                  <a:ext cx="139" cy="1"/>
                </a:xfrm>
                <a:prstGeom prst="line">
                  <a:avLst/>
                </a:prstGeom>
                <a:noFill/>
                <a:ln w="11113">
                  <a:solidFill>
                    <a:srgbClr val="FFEF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83" name="Line 3494">
                  <a:extLst>
                    <a:ext uri="{FF2B5EF4-FFF2-40B4-BE49-F238E27FC236}">
                      <a16:creationId xmlns:a16="http://schemas.microsoft.com/office/drawing/2014/main" id="{E62AEDC2-65BD-4692-BDBF-77673D445336}"/>
                    </a:ext>
                  </a:extLst>
                </p:cNvPr>
                <p:cNvSpPr>
                  <a:spLocks noChangeShapeType="1"/>
                </p:cNvSpPr>
                <p:nvPr/>
              </p:nvSpPr>
              <p:spPr bwMode="auto">
                <a:xfrm>
                  <a:off x="1666" y="1997"/>
                  <a:ext cx="139" cy="1"/>
                </a:xfrm>
                <a:prstGeom prst="line">
                  <a:avLst/>
                </a:prstGeom>
                <a:noFill/>
                <a:ln w="11113">
                  <a:solidFill>
                    <a:srgbClr val="FFF1E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84" name="Line 3495">
                  <a:extLst>
                    <a:ext uri="{FF2B5EF4-FFF2-40B4-BE49-F238E27FC236}">
                      <a16:creationId xmlns:a16="http://schemas.microsoft.com/office/drawing/2014/main" id="{9FEB39BE-DD07-920E-078E-4E7B83FF1E94}"/>
                    </a:ext>
                  </a:extLst>
                </p:cNvPr>
                <p:cNvSpPr>
                  <a:spLocks noChangeShapeType="1"/>
                </p:cNvSpPr>
                <p:nvPr/>
              </p:nvSpPr>
              <p:spPr bwMode="auto">
                <a:xfrm>
                  <a:off x="1666" y="1997"/>
                  <a:ext cx="139" cy="1"/>
                </a:xfrm>
                <a:prstGeom prst="line">
                  <a:avLst/>
                </a:prstGeom>
                <a:noFill/>
                <a:ln w="11113">
                  <a:solidFill>
                    <a:srgbClr val="FFF3E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85" name="Line 3496">
                  <a:extLst>
                    <a:ext uri="{FF2B5EF4-FFF2-40B4-BE49-F238E27FC236}">
                      <a16:creationId xmlns:a16="http://schemas.microsoft.com/office/drawing/2014/main" id="{10A37EB9-5512-A651-6881-FDFE7FFEDAF8}"/>
                    </a:ext>
                  </a:extLst>
                </p:cNvPr>
                <p:cNvSpPr>
                  <a:spLocks noChangeShapeType="1"/>
                </p:cNvSpPr>
                <p:nvPr/>
              </p:nvSpPr>
              <p:spPr bwMode="auto">
                <a:xfrm>
                  <a:off x="1666" y="1989"/>
                  <a:ext cx="139" cy="1"/>
                </a:xfrm>
                <a:prstGeom prst="line">
                  <a:avLst/>
                </a:prstGeom>
                <a:noFill/>
                <a:ln w="11113">
                  <a:solidFill>
                    <a:srgbClr val="FFF5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86" name="Line 3497">
                  <a:extLst>
                    <a:ext uri="{FF2B5EF4-FFF2-40B4-BE49-F238E27FC236}">
                      <a16:creationId xmlns:a16="http://schemas.microsoft.com/office/drawing/2014/main" id="{05929E38-830A-F017-5D0B-C08CAFC85950}"/>
                    </a:ext>
                  </a:extLst>
                </p:cNvPr>
                <p:cNvSpPr>
                  <a:spLocks noChangeShapeType="1"/>
                </p:cNvSpPr>
                <p:nvPr/>
              </p:nvSpPr>
              <p:spPr bwMode="auto">
                <a:xfrm>
                  <a:off x="1666" y="1989"/>
                  <a:ext cx="139" cy="1"/>
                </a:xfrm>
                <a:prstGeom prst="line">
                  <a:avLst/>
                </a:prstGeom>
                <a:noFill/>
                <a:ln w="11113">
                  <a:solidFill>
                    <a:srgbClr val="FFF7F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87" name="Line 3498">
                  <a:extLst>
                    <a:ext uri="{FF2B5EF4-FFF2-40B4-BE49-F238E27FC236}">
                      <a16:creationId xmlns:a16="http://schemas.microsoft.com/office/drawing/2014/main" id="{3D48FA46-91F1-B0AC-9E58-F60ACDA2C6F1}"/>
                    </a:ext>
                  </a:extLst>
                </p:cNvPr>
                <p:cNvSpPr>
                  <a:spLocks noChangeShapeType="1"/>
                </p:cNvSpPr>
                <p:nvPr/>
              </p:nvSpPr>
              <p:spPr bwMode="auto">
                <a:xfrm>
                  <a:off x="1666" y="1989"/>
                  <a:ext cx="139" cy="1"/>
                </a:xfrm>
                <a:prstGeom prst="line">
                  <a:avLst/>
                </a:prstGeom>
                <a:noFill/>
                <a:ln w="11113">
                  <a:solidFill>
                    <a:srgbClr val="FFF9F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88" name="Line 3499">
                  <a:extLst>
                    <a:ext uri="{FF2B5EF4-FFF2-40B4-BE49-F238E27FC236}">
                      <a16:creationId xmlns:a16="http://schemas.microsoft.com/office/drawing/2014/main" id="{1A610FBD-C25B-E4FE-9BCC-1A89BF33134B}"/>
                    </a:ext>
                  </a:extLst>
                </p:cNvPr>
                <p:cNvSpPr>
                  <a:spLocks noChangeShapeType="1"/>
                </p:cNvSpPr>
                <p:nvPr/>
              </p:nvSpPr>
              <p:spPr bwMode="auto">
                <a:xfrm>
                  <a:off x="1666" y="1989"/>
                  <a:ext cx="139" cy="1"/>
                </a:xfrm>
                <a:prstGeom prst="line">
                  <a:avLst/>
                </a:prstGeom>
                <a:noFill/>
                <a:ln w="11113">
                  <a:solidFill>
                    <a:srgbClr val="FFFBF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89" name="Oval 3500">
                  <a:extLst>
                    <a:ext uri="{FF2B5EF4-FFF2-40B4-BE49-F238E27FC236}">
                      <a16:creationId xmlns:a16="http://schemas.microsoft.com/office/drawing/2014/main" id="{8D4EF6BD-2940-373A-96CD-5F294F9F38EA}"/>
                    </a:ext>
                  </a:extLst>
                </p:cNvPr>
                <p:cNvSpPr>
                  <a:spLocks noChangeArrowheads="1"/>
                </p:cNvSpPr>
                <p:nvPr/>
              </p:nvSpPr>
              <p:spPr bwMode="auto">
                <a:xfrm>
                  <a:off x="1669" y="1992"/>
                  <a:ext cx="134" cy="361"/>
                </a:xfrm>
                <a:prstGeom prst="ellipse">
                  <a:avLst/>
                </a:prstGeom>
                <a:noFill/>
                <a:ln w="11113">
                  <a:solidFill>
                    <a:srgbClr val="FF6600"/>
                  </a:solidFill>
                  <a:round/>
                  <a:headEnd/>
                  <a:tailEnd/>
                </a:ln>
                <a:extLst>
                  <a:ext uri="{909E8E84-426E-40DD-AFC4-6F175D3DCCD1}">
                    <a14:hiddenFill xmlns:a14="http://schemas.microsoft.com/office/drawing/2010/main">
                      <a:solidFill>
                        <a:srgbClr val="FFFFFF"/>
                      </a:solidFill>
                    </a14:hiddenFill>
                  </a:ext>
                </a:extLst>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990" name="Oval 3501">
                  <a:extLst>
                    <a:ext uri="{FF2B5EF4-FFF2-40B4-BE49-F238E27FC236}">
                      <a16:creationId xmlns:a16="http://schemas.microsoft.com/office/drawing/2014/main" id="{0053CA42-17E3-C1AC-2D5B-A9FA7F3AE464}"/>
                    </a:ext>
                  </a:extLst>
                </p:cNvPr>
                <p:cNvSpPr>
                  <a:spLocks noChangeArrowheads="1"/>
                </p:cNvSpPr>
                <p:nvPr/>
              </p:nvSpPr>
              <p:spPr bwMode="auto">
                <a:xfrm>
                  <a:off x="1809" y="1992"/>
                  <a:ext cx="126" cy="361"/>
                </a:xfrm>
                <a:prstGeom prst="ellipse">
                  <a:avLst/>
                </a:prstGeom>
                <a:solidFill>
                  <a:srgbClr val="FF6600"/>
                </a:solidFill>
                <a:ln w="11113">
                  <a:solidFill>
                    <a:srgbClr val="FF66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991" name="Line 3502">
                  <a:extLst>
                    <a:ext uri="{FF2B5EF4-FFF2-40B4-BE49-F238E27FC236}">
                      <a16:creationId xmlns:a16="http://schemas.microsoft.com/office/drawing/2014/main" id="{BC5C9261-68BB-9F04-6686-8954A6E28D33}"/>
                    </a:ext>
                  </a:extLst>
                </p:cNvPr>
                <p:cNvSpPr>
                  <a:spLocks noChangeShapeType="1"/>
                </p:cNvSpPr>
                <p:nvPr/>
              </p:nvSpPr>
              <p:spPr bwMode="auto">
                <a:xfrm>
                  <a:off x="1806" y="2356"/>
                  <a:ext cx="132"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92" name="Line 3503">
                  <a:extLst>
                    <a:ext uri="{FF2B5EF4-FFF2-40B4-BE49-F238E27FC236}">
                      <a16:creationId xmlns:a16="http://schemas.microsoft.com/office/drawing/2014/main" id="{2D53E045-43DF-472E-3227-EB6AA31395AE}"/>
                    </a:ext>
                  </a:extLst>
                </p:cNvPr>
                <p:cNvSpPr>
                  <a:spLocks noChangeShapeType="1"/>
                </p:cNvSpPr>
                <p:nvPr/>
              </p:nvSpPr>
              <p:spPr bwMode="auto">
                <a:xfrm>
                  <a:off x="1806" y="2356"/>
                  <a:ext cx="132"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93" name="Line 3504">
                  <a:extLst>
                    <a:ext uri="{FF2B5EF4-FFF2-40B4-BE49-F238E27FC236}">
                      <a16:creationId xmlns:a16="http://schemas.microsoft.com/office/drawing/2014/main" id="{B1F483DD-0145-0C52-7ED1-29C12954798D}"/>
                    </a:ext>
                  </a:extLst>
                </p:cNvPr>
                <p:cNvSpPr>
                  <a:spLocks noChangeShapeType="1"/>
                </p:cNvSpPr>
                <p:nvPr/>
              </p:nvSpPr>
              <p:spPr bwMode="auto">
                <a:xfrm>
                  <a:off x="1806" y="2356"/>
                  <a:ext cx="132"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94" name="Line 3505">
                  <a:extLst>
                    <a:ext uri="{FF2B5EF4-FFF2-40B4-BE49-F238E27FC236}">
                      <a16:creationId xmlns:a16="http://schemas.microsoft.com/office/drawing/2014/main" id="{4B904040-5778-60E0-45DD-69DF4617DBBD}"/>
                    </a:ext>
                  </a:extLst>
                </p:cNvPr>
                <p:cNvSpPr>
                  <a:spLocks noChangeShapeType="1"/>
                </p:cNvSpPr>
                <p:nvPr/>
              </p:nvSpPr>
              <p:spPr bwMode="auto">
                <a:xfrm>
                  <a:off x="1806" y="2348"/>
                  <a:ext cx="132"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95" name="Line 3506">
                  <a:extLst>
                    <a:ext uri="{FF2B5EF4-FFF2-40B4-BE49-F238E27FC236}">
                      <a16:creationId xmlns:a16="http://schemas.microsoft.com/office/drawing/2014/main" id="{A6FA14C0-A433-671B-7454-5A917C724A71}"/>
                    </a:ext>
                  </a:extLst>
                </p:cNvPr>
                <p:cNvSpPr>
                  <a:spLocks noChangeShapeType="1"/>
                </p:cNvSpPr>
                <p:nvPr/>
              </p:nvSpPr>
              <p:spPr bwMode="auto">
                <a:xfrm>
                  <a:off x="1806" y="2348"/>
                  <a:ext cx="132"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96" name="Line 3507">
                  <a:extLst>
                    <a:ext uri="{FF2B5EF4-FFF2-40B4-BE49-F238E27FC236}">
                      <a16:creationId xmlns:a16="http://schemas.microsoft.com/office/drawing/2014/main" id="{40ADD846-40CB-318B-6316-A06AC0E8D561}"/>
                    </a:ext>
                  </a:extLst>
                </p:cNvPr>
                <p:cNvSpPr>
                  <a:spLocks noChangeShapeType="1"/>
                </p:cNvSpPr>
                <p:nvPr/>
              </p:nvSpPr>
              <p:spPr bwMode="auto">
                <a:xfrm>
                  <a:off x="1806" y="2348"/>
                  <a:ext cx="132"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97" name="Line 3508">
                  <a:extLst>
                    <a:ext uri="{FF2B5EF4-FFF2-40B4-BE49-F238E27FC236}">
                      <a16:creationId xmlns:a16="http://schemas.microsoft.com/office/drawing/2014/main" id="{44B08054-0355-C7D3-E58B-15A7F188AB11}"/>
                    </a:ext>
                  </a:extLst>
                </p:cNvPr>
                <p:cNvSpPr>
                  <a:spLocks noChangeShapeType="1"/>
                </p:cNvSpPr>
                <p:nvPr/>
              </p:nvSpPr>
              <p:spPr bwMode="auto">
                <a:xfrm>
                  <a:off x="1806" y="2340"/>
                  <a:ext cx="132"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98" name="Line 3509">
                  <a:extLst>
                    <a:ext uri="{FF2B5EF4-FFF2-40B4-BE49-F238E27FC236}">
                      <a16:creationId xmlns:a16="http://schemas.microsoft.com/office/drawing/2014/main" id="{C2213D05-893E-B7FD-191D-15A82A8C64AF}"/>
                    </a:ext>
                  </a:extLst>
                </p:cNvPr>
                <p:cNvSpPr>
                  <a:spLocks noChangeShapeType="1"/>
                </p:cNvSpPr>
                <p:nvPr/>
              </p:nvSpPr>
              <p:spPr bwMode="auto">
                <a:xfrm>
                  <a:off x="1806" y="2340"/>
                  <a:ext cx="132"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99" name="Line 3510">
                  <a:extLst>
                    <a:ext uri="{FF2B5EF4-FFF2-40B4-BE49-F238E27FC236}">
                      <a16:creationId xmlns:a16="http://schemas.microsoft.com/office/drawing/2014/main" id="{336FB9B3-CE37-EB7A-2DF5-CFCC8810D14E}"/>
                    </a:ext>
                  </a:extLst>
                </p:cNvPr>
                <p:cNvSpPr>
                  <a:spLocks noChangeShapeType="1"/>
                </p:cNvSpPr>
                <p:nvPr/>
              </p:nvSpPr>
              <p:spPr bwMode="auto">
                <a:xfrm>
                  <a:off x="1806" y="2340"/>
                  <a:ext cx="132"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0" name="Line 3511">
                  <a:extLst>
                    <a:ext uri="{FF2B5EF4-FFF2-40B4-BE49-F238E27FC236}">
                      <a16:creationId xmlns:a16="http://schemas.microsoft.com/office/drawing/2014/main" id="{4506BB51-5310-2583-777D-1A1E819EFA23}"/>
                    </a:ext>
                  </a:extLst>
                </p:cNvPr>
                <p:cNvSpPr>
                  <a:spLocks noChangeShapeType="1"/>
                </p:cNvSpPr>
                <p:nvPr/>
              </p:nvSpPr>
              <p:spPr bwMode="auto">
                <a:xfrm>
                  <a:off x="1806" y="2332"/>
                  <a:ext cx="132"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1" name="Line 3512">
                  <a:extLst>
                    <a:ext uri="{FF2B5EF4-FFF2-40B4-BE49-F238E27FC236}">
                      <a16:creationId xmlns:a16="http://schemas.microsoft.com/office/drawing/2014/main" id="{C7313688-A881-E186-F7C1-6262D61BC9C8}"/>
                    </a:ext>
                  </a:extLst>
                </p:cNvPr>
                <p:cNvSpPr>
                  <a:spLocks noChangeShapeType="1"/>
                </p:cNvSpPr>
                <p:nvPr/>
              </p:nvSpPr>
              <p:spPr bwMode="auto">
                <a:xfrm>
                  <a:off x="1806" y="2332"/>
                  <a:ext cx="132"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2" name="Line 3513">
                  <a:extLst>
                    <a:ext uri="{FF2B5EF4-FFF2-40B4-BE49-F238E27FC236}">
                      <a16:creationId xmlns:a16="http://schemas.microsoft.com/office/drawing/2014/main" id="{BE60A7A2-99F8-BF98-59A1-CE4B75F560D9}"/>
                    </a:ext>
                  </a:extLst>
                </p:cNvPr>
                <p:cNvSpPr>
                  <a:spLocks noChangeShapeType="1"/>
                </p:cNvSpPr>
                <p:nvPr/>
              </p:nvSpPr>
              <p:spPr bwMode="auto">
                <a:xfrm>
                  <a:off x="1806" y="2332"/>
                  <a:ext cx="132"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3" name="Line 3514">
                  <a:extLst>
                    <a:ext uri="{FF2B5EF4-FFF2-40B4-BE49-F238E27FC236}">
                      <a16:creationId xmlns:a16="http://schemas.microsoft.com/office/drawing/2014/main" id="{1CE3FE6E-A53D-76A8-B82B-249C568F318A}"/>
                    </a:ext>
                  </a:extLst>
                </p:cNvPr>
                <p:cNvSpPr>
                  <a:spLocks noChangeShapeType="1"/>
                </p:cNvSpPr>
                <p:nvPr/>
              </p:nvSpPr>
              <p:spPr bwMode="auto">
                <a:xfrm>
                  <a:off x="1806" y="2332"/>
                  <a:ext cx="132"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4" name="Line 3515">
                  <a:extLst>
                    <a:ext uri="{FF2B5EF4-FFF2-40B4-BE49-F238E27FC236}">
                      <a16:creationId xmlns:a16="http://schemas.microsoft.com/office/drawing/2014/main" id="{8301C4FD-C4C8-AD2B-C246-D8A4D162E363}"/>
                    </a:ext>
                  </a:extLst>
                </p:cNvPr>
                <p:cNvSpPr>
                  <a:spLocks noChangeShapeType="1"/>
                </p:cNvSpPr>
                <p:nvPr/>
              </p:nvSpPr>
              <p:spPr bwMode="auto">
                <a:xfrm>
                  <a:off x="1806" y="2324"/>
                  <a:ext cx="132"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5" name="Line 3516">
                  <a:extLst>
                    <a:ext uri="{FF2B5EF4-FFF2-40B4-BE49-F238E27FC236}">
                      <a16:creationId xmlns:a16="http://schemas.microsoft.com/office/drawing/2014/main" id="{65927FD8-468A-D6D3-9F01-B898CA3AA5B8}"/>
                    </a:ext>
                  </a:extLst>
                </p:cNvPr>
                <p:cNvSpPr>
                  <a:spLocks noChangeShapeType="1"/>
                </p:cNvSpPr>
                <p:nvPr/>
              </p:nvSpPr>
              <p:spPr bwMode="auto">
                <a:xfrm>
                  <a:off x="1806" y="2324"/>
                  <a:ext cx="132"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6" name="Line 3517">
                  <a:extLst>
                    <a:ext uri="{FF2B5EF4-FFF2-40B4-BE49-F238E27FC236}">
                      <a16:creationId xmlns:a16="http://schemas.microsoft.com/office/drawing/2014/main" id="{A8C819D5-363F-8CE6-FBB9-C27811E8F0E3}"/>
                    </a:ext>
                  </a:extLst>
                </p:cNvPr>
                <p:cNvSpPr>
                  <a:spLocks noChangeShapeType="1"/>
                </p:cNvSpPr>
                <p:nvPr/>
              </p:nvSpPr>
              <p:spPr bwMode="auto">
                <a:xfrm>
                  <a:off x="1806" y="2324"/>
                  <a:ext cx="132"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7" name="Line 3518">
                  <a:extLst>
                    <a:ext uri="{FF2B5EF4-FFF2-40B4-BE49-F238E27FC236}">
                      <a16:creationId xmlns:a16="http://schemas.microsoft.com/office/drawing/2014/main" id="{5FC07FEA-2FC3-3465-D465-02C82A47C658}"/>
                    </a:ext>
                  </a:extLst>
                </p:cNvPr>
                <p:cNvSpPr>
                  <a:spLocks noChangeShapeType="1"/>
                </p:cNvSpPr>
                <p:nvPr/>
              </p:nvSpPr>
              <p:spPr bwMode="auto">
                <a:xfrm>
                  <a:off x="1806" y="2316"/>
                  <a:ext cx="132"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8" name="Line 3519">
                  <a:extLst>
                    <a:ext uri="{FF2B5EF4-FFF2-40B4-BE49-F238E27FC236}">
                      <a16:creationId xmlns:a16="http://schemas.microsoft.com/office/drawing/2014/main" id="{E42C0A06-8FDC-3518-1C47-670EFD96A38F}"/>
                    </a:ext>
                  </a:extLst>
                </p:cNvPr>
                <p:cNvSpPr>
                  <a:spLocks noChangeShapeType="1"/>
                </p:cNvSpPr>
                <p:nvPr/>
              </p:nvSpPr>
              <p:spPr bwMode="auto">
                <a:xfrm>
                  <a:off x="1806" y="2316"/>
                  <a:ext cx="132"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9" name="Line 3520">
                  <a:extLst>
                    <a:ext uri="{FF2B5EF4-FFF2-40B4-BE49-F238E27FC236}">
                      <a16:creationId xmlns:a16="http://schemas.microsoft.com/office/drawing/2014/main" id="{152CDF95-70DC-7C61-CABB-DB12BC984412}"/>
                    </a:ext>
                  </a:extLst>
                </p:cNvPr>
                <p:cNvSpPr>
                  <a:spLocks noChangeShapeType="1"/>
                </p:cNvSpPr>
                <p:nvPr/>
              </p:nvSpPr>
              <p:spPr bwMode="auto">
                <a:xfrm>
                  <a:off x="1806" y="2316"/>
                  <a:ext cx="132"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10" name="Line 3521">
                  <a:extLst>
                    <a:ext uri="{FF2B5EF4-FFF2-40B4-BE49-F238E27FC236}">
                      <a16:creationId xmlns:a16="http://schemas.microsoft.com/office/drawing/2014/main" id="{7B6B6CBE-2616-490B-A353-A2CE6A777554}"/>
                    </a:ext>
                  </a:extLst>
                </p:cNvPr>
                <p:cNvSpPr>
                  <a:spLocks noChangeShapeType="1"/>
                </p:cNvSpPr>
                <p:nvPr/>
              </p:nvSpPr>
              <p:spPr bwMode="auto">
                <a:xfrm>
                  <a:off x="1806" y="2308"/>
                  <a:ext cx="132"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11" name="Line 3522">
                  <a:extLst>
                    <a:ext uri="{FF2B5EF4-FFF2-40B4-BE49-F238E27FC236}">
                      <a16:creationId xmlns:a16="http://schemas.microsoft.com/office/drawing/2014/main" id="{B2067B9A-29C7-0FDA-3867-79F0A2A5E81B}"/>
                    </a:ext>
                  </a:extLst>
                </p:cNvPr>
                <p:cNvSpPr>
                  <a:spLocks noChangeShapeType="1"/>
                </p:cNvSpPr>
                <p:nvPr/>
              </p:nvSpPr>
              <p:spPr bwMode="auto">
                <a:xfrm>
                  <a:off x="1806" y="2308"/>
                  <a:ext cx="132"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12" name="Line 3523">
                  <a:extLst>
                    <a:ext uri="{FF2B5EF4-FFF2-40B4-BE49-F238E27FC236}">
                      <a16:creationId xmlns:a16="http://schemas.microsoft.com/office/drawing/2014/main" id="{A28A07A0-4B04-4259-A509-080CFCF839BF}"/>
                    </a:ext>
                  </a:extLst>
                </p:cNvPr>
                <p:cNvSpPr>
                  <a:spLocks noChangeShapeType="1"/>
                </p:cNvSpPr>
                <p:nvPr/>
              </p:nvSpPr>
              <p:spPr bwMode="auto">
                <a:xfrm>
                  <a:off x="1806" y="2308"/>
                  <a:ext cx="132"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13" name="Line 3524">
                  <a:extLst>
                    <a:ext uri="{FF2B5EF4-FFF2-40B4-BE49-F238E27FC236}">
                      <a16:creationId xmlns:a16="http://schemas.microsoft.com/office/drawing/2014/main" id="{3EB1A5C0-FC82-D13E-4ACF-C617E0B547A6}"/>
                    </a:ext>
                  </a:extLst>
                </p:cNvPr>
                <p:cNvSpPr>
                  <a:spLocks noChangeShapeType="1"/>
                </p:cNvSpPr>
                <p:nvPr/>
              </p:nvSpPr>
              <p:spPr bwMode="auto">
                <a:xfrm>
                  <a:off x="1806" y="2300"/>
                  <a:ext cx="132"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14" name="Line 3525">
                  <a:extLst>
                    <a:ext uri="{FF2B5EF4-FFF2-40B4-BE49-F238E27FC236}">
                      <a16:creationId xmlns:a16="http://schemas.microsoft.com/office/drawing/2014/main" id="{3FE093F9-A811-4047-2738-F05B15B84C0D}"/>
                    </a:ext>
                  </a:extLst>
                </p:cNvPr>
                <p:cNvSpPr>
                  <a:spLocks noChangeShapeType="1"/>
                </p:cNvSpPr>
                <p:nvPr/>
              </p:nvSpPr>
              <p:spPr bwMode="auto">
                <a:xfrm>
                  <a:off x="1806" y="2300"/>
                  <a:ext cx="132"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15" name="Line 3526">
                  <a:extLst>
                    <a:ext uri="{FF2B5EF4-FFF2-40B4-BE49-F238E27FC236}">
                      <a16:creationId xmlns:a16="http://schemas.microsoft.com/office/drawing/2014/main" id="{EA307433-F842-08A0-3030-C2685E7E5472}"/>
                    </a:ext>
                  </a:extLst>
                </p:cNvPr>
                <p:cNvSpPr>
                  <a:spLocks noChangeShapeType="1"/>
                </p:cNvSpPr>
                <p:nvPr/>
              </p:nvSpPr>
              <p:spPr bwMode="auto">
                <a:xfrm>
                  <a:off x="1806" y="2300"/>
                  <a:ext cx="132"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16" name="Line 3527">
                  <a:extLst>
                    <a:ext uri="{FF2B5EF4-FFF2-40B4-BE49-F238E27FC236}">
                      <a16:creationId xmlns:a16="http://schemas.microsoft.com/office/drawing/2014/main" id="{4C689396-8F87-4B44-B76D-8A38423702E9}"/>
                    </a:ext>
                  </a:extLst>
                </p:cNvPr>
                <p:cNvSpPr>
                  <a:spLocks noChangeShapeType="1"/>
                </p:cNvSpPr>
                <p:nvPr/>
              </p:nvSpPr>
              <p:spPr bwMode="auto">
                <a:xfrm>
                  <a:off x="1806" y="2300"/>
                  <a:ext cx="132"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17" name="Line 3528">
                  <a:extLst>
                    <a:ext uri="{FF2B5EF4-FFF2-40B4-BE49-F238E27FC236}">
                      <a16:creationId xmlns:a16="http://schemas.microsoft.com/office/drawing/2014/main" id="{A3A3F92B-D116-CCC6-4581-83EF70B1C383}"/>
                    </a:ext>
                  </a:extLst>
                </p:cNvPr>
                <p:cNvSpPr>
                  <a:spLocks noChangeShapeType="1"/>
                </p:cNvSpPr>
                <p:nvPr/>
              </p:nvSpPr>
              <p:spPr bwMode="auto">
                <a:xfrm>
                  <a:off x="1806" y="2292"/>
                  <a:ext cx="132"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18" name="Line 3529">
                  <a:extLst>
                    <a:ext uri="{FF2B5EF4-FFF2-40B4-BE49-F238E27FC236}">
                      <a16:creationId xmlns:a16="http://schemas.microsoft.com/office/drawing/2014/main" id="{7CD832A1-FF6F-72A1-D5A5-8495F9826AF6}"/>
                    </a:ext>
                  </a:extLst>
                </p:cNvPr>
                <p:cNvSpPr>
                  <a:spLocks noChangeShapeType="1"/>
                </p:cNvSpPr>
                <p:nvPr/>
              </p:nvSpPr>
              <p:spPr bwMode="auto">
                <a:xfrm>
                  <a:off x="1806" y="2292"/>
                  <a:ext cx="132"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19" name="Line 3530">
                  <a:extLst>
                    <a:ext uri="{FF2B5EF4-FFF2-40B4-BE49-F238E27FC236}">
                      <a16:creationId xmlns:a16="http://schemas.microsoft.com/office/drawing/2014/main" id="{11DE5CED-6DC3-4CC8-FC6E-0EB42C3219EB}"/>
                    </a:ext>
                  </a:extLst>
                </p:cNvPr>
                <p:cNvSpPr>
                  <a:spLocks noChangeShapeType="1"/>
                </p:cNvSpPr>
                <p:nvPr/>
              </p:nvSpPr>
              <p:spPr bwMode="auto">
                <a:xfrm>
                  <a:off x="1806" y="2292"/>
                  <a:ext cx="132"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20" name="Line 3531">
                  <a:extLst>
                    <a:ext uri="{FF2B5EF4-FFF2-40B4-BE49-F238E27FC236}">
                      <a16:creationId xmlns:a16="http://schemas.microsoft.com/office/drawing/2014/main" id="{7489E2D7-5D41-4DD3-938D-F6E69A490184}"/>
                    </a:ext>
                  </a:extLst>
                </p:cNvPr>
                <p:cNvSpPr>
                  <a:spLocks noChangeShapeType="1"/>
                </p:cNvSpPr>
                <p:nvPr/>
              </p:nvSpPr>
              <p:spPr bwMode="auto">
                <a:xfrm>
                  <a:off x="1806" y="2284"/>
                  <a:ext cx="132"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21" name="Line 3532">
                  <a:extLst>
                    <a:ext uri="{FF2B5EF4-FFF2-40B4-BE49-F238E27FC236}">
                      <a16:creationId xmlns:a16="http://schemas.microsoft.com/office/drawing/2014/main" id="{9E18AB81-7EAE-5CC7-E982-46B4CD26DF26}"/>
                    </a:ext>
                  </a:extLst>
                </p:cNvPr>
                <p:cNvSpPr>
                  <a:spLocks noChangeShapeType="1"/>
                </p:cNvSpPr>
                <p:nvPr/>
              </p:nvSpPr>
              <p:spPr bwMode="auto">
                <a:xfrm>
                  <a:off x="1806" y="2284"/>
                  <a:ext cx="132"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22" name="Line 3533">
                  <a:extLst>
                    <a:ext uri="{FF2B5EF4-FFF2-40B4-BE49-F238E27FC236}">
                      <a16:creationId xmlns:a16="http://schemas.microsoft.com/office/drawing/2014/main" id="{2FB699A2-D633-5676-EFA7-80B769EF3774}"/>
                    </a:ext>
                  </a:extLst>
                </p:cNvPr>
                <p:cNvSpPr>
                  <a:spLocks noChangeShapeType="1"/>
                </p:cNvSpPr>
                <p:nvPr/>
              </p:nvSpPr>
              <p:spPr bwMode="auto">
                <a:xfrm>
                  <a:off x="1806" y="2284"/>
                  <a:ext cx="132" cy="1"/>
                </a:xfrm>
                <a:prstGeom prst="line">
                  <a:avLst/>
                </a:prstGeom>
                <a:noFill/>
                <a:ln w="11113">
                  <a:solidFill>
                    <a:srgbClr val="FF6C0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23" name="Line 3534">
                  <a:extLst>
                    <a:ext uri="{FF2B5EF4-FFF2-40B4-BE49-F238E27FC236}">
                      <a16:creationId xmlns:a16="http://schemas.microsoft.com/office/drawing/2014/main" id="{9DEE0C86-DC58-132F-8AD1-5C747077E3DB}"/>
                    </a:ext>
                  </a:extLst>
                </p:cNvPr>
                <p:cNvSpPr>
                  <a:spLocks noChangeShapeType="1"/>
                </p:cNvSpPr>
                <p:nvPr/>
              </p:nvSpPr>
              <p:spPr bwMode="auto">
                <a:xfrm>
                  <a:off x="1806" y="2276"/>
                  <a:ext cx="132" cy="1"/>
                </a:xfrm>
                <a:prstGeom prst="line">
                  <a:avLst/>
                </a:prstGeom>
                <a:noFill/>
                <a:ln w="11113">
                  <a:solidFill>
                    <a:srgbClr val="FF6C0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24" name="Line 3535">
                  <a:extLst>
                    <a:ext uri="{FF2B5EF4-FFF2-40B4-BE49-F238E27FC236}">
                      <a16:creationId xmlns:a16="http://schemas.microsoft.com/office/drawing/2014/main" id="{C613881C-98F4-4E68-D91E-447F0D20DC98}"/>
                    </a:ext>
                  </a:extLst>
                </p:cNvPr>
                <p:cNvSpPr>
                  <a:spLocks noChangeShapeType="1"/>
                </p:cNvSpPr>
                <p:nvPr/>
              </p:nvSpPr>
              <p:spPr bwMode="auto">
                <a:xfrm>
                  <a:off x="1806" y="2276"/>
                  <a:ext cx="132" cy="1"/>
                </a:xfrm>
                <a:prstGeom prst="line">
                  <a:avLst/>
                </a:prstGeom>
                <a:noFill/>
                <a:ln w="11113">
                  <a:solidFill>
                    <a:srgbClr val="FF6D0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25" name="Line 3536">
                  <a:extLst>
                    <a:ext uri="{FF2B5EF4-FFF2-40B4-BE49-F238E27FC236}">
                      <a16:creationId xmlns:a16="http://schemas.microsoft.com/office/drawing/2014/main" id="{4DCBFBD7-F354-5862-5526-DA005E00402B}"/>
                    </a:ext>
                  </a:extLst>
                </p:cNvPr>
                <p:cNvSpPr>
                  <a:spLocks noChangeShapeType="1"/>
                </p:cNvSpPr>
                <p:nvPr/>
              </p:nvSpPr>
              <p:spPr bwMode="auto">
                <a:xfrm>
                  <a:off x="1806" y="2276"/>
                  <a:ext cx="132" cy="1"/>
                </a:xfrm>
                <a:prstGeom prst="line">
                  <a:avLst/>
                </a:prstGeom>
                <a:noFill/>
                <a:ln w="11113">
                  <a:solidFill>
                    <a:srgbClr val="FF6D0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26" name="Line 3537">
                  <a:extLst>
                    <a:ext uri="{FF2B5EF4-FFF2-40B4-BE49-F238E27FC236}">
                      <a16:creationId xmlns:a16="http://schemas.microsoft.com/office/drawing/2014/main" id="{4A9C8133-5C61-5C13-55C4-7BA55ADC9AF6}"/>
                    </a:ext>
                  </a:extLst>
                </p:cNvPr>
                <p:cNvSpPr>
                  <a:spLocks noChangeShapeType="1"/>
                </p:cNvSpPr>
                <p:nvPr/>
              </p:nvSpPr>
              <p:spPr bwMode="auto">
                <a:xfrm>
                  <a:off x="1806" y="2269"/>
                  <a:ext cx="132" cy="1"/>
                </a:xfrm>
                <a:prstGeom prst="line">
                  <a:avLst/>
                </a:prstGeom>
                <a:noFill/>
                <a:ln w="11113">
                  <a:solidFill>
                    <a:srgbClr val="FF6E0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27" name="Line 3538">
                  <a:extLst>
                    <a:ext uri="{FF2B5EF4-FFF2-40B4-BE49-F238E27FC236}">
                      <a16:creationId xmlns:a16="http://schemas.microsoft.com/office/drawing/2014/main" id="{334E2B6F-BFC7-D596-80FE-23A60C7ED3EB}"/>
                    </a:ext>
                  </a:extLst>
                </p:cNvPr>
                <p:cNvSpPr>
                  <a:spLocks noChangeShapeType="1"/>
                </p:cNvSpPr>
                <p:nvPr/>
              </p:nvSpPr>
              <p:spPr bwMode="auto">
                <a:xfrm>
                  <a:off x="1806" y="2269"/>
                  <a:ext cx="132" cy="1"/>
                </a:xfrm>
                <a:prstGeom prst="line">
                  <a:avLst/>
                </a:prstGeom>
                <a:noFill/>
                <a:ln w="11113">
                  <a:solidFill>
                    <a:srgbClr val="FF6E0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28" name="Line 3539">
                  <a:extLst>
                    <a:ext uri="{FF2B5EF4-FFF2-40B4-BE49-F238E27FC236}">
                      <a16:creationId xmlns:a16="http://schemas.microsoft.com/office/drawing/2014/main" id="{05CA17B9-F08F-4503-BC7B-56559D6F22B5}"/>
                    </a:ext>
                  </a:extLst>
                </p:cNvPr>
                <p:cNvSpPr>
                  <a:spLocks noChangeShapeType="1"/>
                </p:cNvSpPr>
                <p:nvPr/>
              </p:nvSpPr>
              <p:spPr bwMode="auto">
                <a:xfrm>
                  <a:off x="1806" y="2269"/>
                  <a:ext cx="132" cy="1"/>
                </a:xfrm>
                <a:prstGeom prst="line">
                  <a:avLst/>
                </a:prstGeom>
                <a:noFill/>
                <a:ln w="11113">
                  <a:solidFill>
                    <a:srgbClr val="FF6F0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29" name="Line 3540">
                  <a:extLst>
                    <a:ext uri="{FF2B5EF4-FFF2-40B4-BE49-F238E27FC236}">
                      <a16:creationId xmlns:a16="http://schemas.microsoft.com/office/drawing/2014/main" id="{1275EFBA-61C2-12AF-3B04-2F9893304E08}"/>
                    </a:ext>
                  </a:extLst>
                </p:cNvPr>
                <p:cNvSpPr>
                  <a:spLocks noChangeShapeType="1"/>
                </p:cNvSpPr>
                <p:nvPr/>
              </p:nvSpPr>
              <p:spPr bwMode="auto">
                <a:xfrm>
                  <a:off x="1806" y="2261"/>
                  <a:ext cx="132" cy="1"/>
                </a:xfrm>
                <a:prstGeom prst="line">
                  <a:avLst/>
                </a:prstGeom>
                <a:noFill/>
                <a:ln w="11113">
                  <a:solidFill>
                    <a:srgbClr val="FF6F0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0" name="Line 3541">
                  <a:extLst>
                    <a:ext uri="{FF2B5EF4-FFF2-40B4-BE49-F238E27FC236}">
                      <a16:creationId xmlns:a16="http://schemas.microsoft.com/office/drawing/2014/main" id="{3F728ECC-22F2-62C5-83E4-3B06E16706BF}"/>
                    </a:ext>
                  </a:extLst>
                </p:cNvPr>
                <p:cNvSpPr>
                  <a:spLocks noChangeShapeType="1"/>
                </p:cNvSpPr>
                <p:nvPr/>
              </p:nvSpPr>
              <p:spPr bwMode="auto">
                <a:xfrm>
                  <a:off x="1806" y="2261"/>
                  <a:ext cx="132" cy="1"/>
                </a:xfrm>
                <a:prstGeom prst="line">
                  <a:avLst/>
                </a:prstGeom>
                <a:noFill/>
                <a:ln w="11113">
                  <a:solidFill>
                    <a:srgbClr val="FF70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1" name="Line 3542">
                  <a:extLst>
                    <a:ext uri="{FF2B5EF4-FFF2-40B4-BE49-F238E27FC236}">
                      <a16:creationId xmlns:a16="http://schemas.microsoft.com/office/drawing/2014/main" id="{7C373E8C-7C73-A95D-A76B-D91BC57D3F52}"/>
                    </a:ext>
                  </a:extLst>
                </p:cNvPr>
                <p:cNvSpPr>
                  <a:spLocks noChangeShapeType="1"/>
                </p:cNvSpPr>
                <p:nvPr/>
              </p:nvSpPr>
              <p:spPr bwMode="auto">
                <a:xfrm>
                  <a:off x="1806" y="2261"/>
                  <a:ext cx="132" cy="1"/>
                </a:xfrm>
                <a:prstGeom prst="line">
                  <a:avLst/>
                </a:prstGeom>
                <a:noFill/>
                <a:ln w="11113">
                  <a:solidFill>
                    <a:srgbClr val="FF70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2" name="Line 3543">
                  <a:extLst>
                    <a:ext uri="{FF2B5EF4-FFF2-40B4-BE49-F238E27FC236}">
                      <a16:creationId xmlns:a16="http://schemas.microsoft.com/office/drawing/2014/main" id="{CABF98F3-7BAA-E507-B5D7-3E04FA02F007}"/>
                    </a:ext>
                  </a:extLst>
                </p:cNvPr>
                <p:cNvSpPr>
                  <a:spLocks noChangeShapeType="1"/>
                </p:cNvSpPr>
                <p:nvPr/>
              </p:nvSpPr>
              <p:spPr bwMode="auto">
                <a:xfrm>
                  <a:off x="1806" y="2261"/>
                  <a:ext cx="132" cy="1"/>
                </a:xfrm>
                <a:prstGeom prst="line">
                  <a:avLst/>
                </a:prstGeom>
                <a:noFill/>
                <a:ln w="11113">
                  <a:solidFill>
                    <a:srgbClr val="FF711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3" name="Line 3544">
                  <a:extLst>
                    <a:ext uri="{FF2B5EF4-FFF2-40B4-BE49-F238E27FC236}">
                      <a16:creationId xmlns:a16="http://schemas.microsoft.com/office/drawing/2014/main" id="{BACAACCC-1EBD-8B5D-FB63-474C771084D8}"/>
                    </a:ext>
                  </a:extLst>
                </p:cNvPr>
                <p:cNvSpPr>
                  <a:spLocks noChangeShapeType="1"/>
                </p:cNvSpPr>
                <p:nvPr/>
              </p:nvSpPr>
              <p:spPr bwMode="auto">
                <a:xfrm>
                  <a:off x="1806" y="2253"/>
                  <a:ext cx="132" cy="1"/>
                </a:xfrm>
                <a:prstGeom prst="line">
                  <a:avLst/>
                </a:prstGeom>
                <a:noFill/>
                <a:ln w="11113">
                  <a:solidFill>
                    <a:srgbClr val="FF711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4" name="Line 3545">
                  <a:extLst>
                    <a:ext uri="{FF2B5EF4-FFF2-40B4-BE49-F238E27FC236}">
                      <a16:creationId xmlns:a16="http://schemas.microsoft.com/office/drawing/2014/main" id="{2B627D0D-F03D-CFF1-EE97-B95FC23C3E09}"/>
                    </a:ext>
                  </a:extLst>
                </p:cNvPr>
                <p:cNvSpPr>
                  <a:spLocks noChangeShapeType="1"/>
                </p:cNvSpPr>
                <p:nvPr/>
              </p:nvSpPr>
              <p:spPr bwMode="auto">
                <a:xfrm>
                  <a:off x="1806" y="2253"/>
                  <a:ext cx="132" cy="1"/>
                </a:xfrm>
                <a:prstGeom prst="line">
                  <a:avLst/>
                </a:prstGeom>
                <a:noFill/>
                <a:ln w="11113">
                  <a:solidFill>
                    <a:srgbClr val="FF721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5" name="Line 3546">
                  <a:extLst>
                    <a:ext uri="{FF2B5EF4-FFF2-40B4-BE49-F238E27FC236}">
                      <a16:creationId xmlns:a16="http://schemas.microsoft.com/office/drawing/2014/main" id="{892CB184-4754-2A65-FB19-ADED733291D1}"/>
                    </a:ext>
                  </a:extLst>
                </p:cNvPr>
                <p:cNvSpPr>
                  <a:spLocks noChangeShapeType="1"/>
                </p:cNvSpPr>
                <p:nvPr/>
              </p:nvSpPr>
              <p:spPr bwMode="auto">
                <a:xfrm>
                  <a:off x="1806" y="2253"/>
                  <a:ext cx="132" cy="1"/>
                </a:xfrm>
                <a:prstGeom prst="line">
                  <a:avLst/>
                </a:prstGeom>
                <a:noFill/>
                <a:ln w="11113">
                  <a:solidFill>
                    <a:srgbClr val="FF721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6" name="Line 3547">
                  <a:extLst>
                    <a:ext uri="{FF2B5EF4-FFF2-40B4-BE49-F238E27FC236}">
                      <a16:creationId xmlns:a16="http://schemas.microsoft.com/office/drawing/2014/main" id="{62D7781D-9248-82DC-3AD6-FCC1D2D31D82}"/>
                    </a:ext>
                  </a:extLst>
                </p:cNvPr>
                <p:cNvSpPr>
                  <a:spLocks noChangeShapeType="1"/>
                </p:cNvSpPr>
                <p:nvPr/>
              </p:nvSpPr>
              <p:spPr bwMode="auto">
                <a:xfrm>
                  <a:off x="1806" y="2245"/>
                  <a:ext cx="132" cy="1"/>
                </a:xfrm>
                <a:prstGeom prst="line">
                  <a:avLst/>
                </a:prstGeom>
                <a:noFill/>
                <a:ln w="11113">
                  <a:solidFill>
                    <a:srgbClr val="FF731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7" name="Line 3548">
                  <a:extLst>
                    <a:ext uri="{FF2B5EF4-FFF2-40B4-BE49-F238E27FC236}">
                      <a16:creationId xmlns:a16="http://schemas.microsoft.com/office/drawing/2014/main" id="{CADDBDBE-D10F-CC1C-84BD-63429AAB2F12}"/>
                    </a:ext>
                  </a:extLst>
                </p:cNvPr>
                <p:cNvSpPr>
                  <a:spLocks noChangeShapeType="1"/>
                </p:cNvSpPr>
                <p:nvPr/>
              </p:nvSpPr>
              <p:spPr bwMode="auto">
                <a:xfrm>
                  <a:off x="1806" y="2245"/>
                  <a:ext cx="132" cy="1"/>
                </a:xfrm>
                <a:prstGeom prst="line">
                  <a:avLst/>
                </a:prstGeom>
                <a:noFill/>
                <a:ln w="11113">
                  <a:solidFill>
                    <a:srgbClr val="FF731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8" name="Line 3549">
                  <a:extLst>
                    <a:ext uri="{FF2B5EF4-FFF2-40B4-BE49-F238E27FC236}">
                      <a16:creationId xmlns:a16="http://schemas.microsoft.com/office/drawing/2014/main" id="{EA685750-8046-FFAD-52BA-A2B6E958E7D4}"/>
                    </a:ext>
                  </a:extLst>
                </p:cNvPr>
                <p:cNvSpPr>
                  <a:spLocks noChangeShapeType="1"/>
                </p:cNvSpPr>
                <p:nvPr/>
              </p:nvSpPr>
              <p:spPr bwMode="auto">
                <a:xfrm>
                  <a:off x="1806" y="2245"/>
                  <a:ext cx="132" cy="1"/>
                </a:xfrm>
                <a:prstGeom prst="line">
                  <a:avLst/>
                </a:prstGeom>
                <a:noFill/>
                <a:ln w="11113">
                  <a:solidFill>
                    <a:srgbClr val="FF741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9" name="Line 3550">
                  <a:extLst>
                    <a:ext uri="{FF2B5EF4-FFF2-40B4-BE49-F238E27FC236}">
                      <a16:creationId xmlns:a16="http://schemas.microsoft.com/office/drawing/2014/main" id="{568D984F-9D6A-543B-E9D4-0AA52D04BB98}"/>
                    </a:ext>
                  </a:extLst>
                </p:cNvPr>
                <p:cNvSpPr>
                  <a:spLocks noChangeShapeType="1"/>
                </p:cNvSpPr>
                <p:nvPr/>
              </p:nvSpPr>
              <p:spPr bwMode="auto">
                <a:xfrm>
                  <a:off x="1806" y="2237"/>
                  <a:ext cx="132" cy="1"/>
                </a:xfrm>
                <a:prstGeom prst="line">
                  <a:avLst/>
                </a:prstGeom>
                <a:noFill/>
                <a:ln w="11113">
                  <a:solidFill>
                    <a:srgbClr val="FF751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0" name="Line 3551">
                  <a:extLst>
                    <a:ext uri="{FF2B5EF4-FFF2-40B4-BE49-F238E27FC236}">
                      <a16:creationId xmlns:a16="http://schemas.microsoft.com/office/drawing/2014/main" id="{71BB8A47-C7B1-52FD-8845-9C42B5C408C1}"/>
                    </a:ext>
                  </a:extLst>
                </p:cNvPr>
                <p:cNvSpPr>
                  <a:spLocks noChangeShapeType="1"/>
                </p:cNvSpPr>
                <p:nvPr/>
              </p:nvSpPr>
              <p:spPr bwMode="auto">
                <a:xfrm>
                  <a:off x="1806" y="2237"/>
                  <a:ext cx="132" cy="1"/>
                </a:xfrm>
                <a:prstGeom prst="line">
                  <a:avLst/>
                </a:prstGeom>
                <a:noFill/>
                <a:ln w="11113">
                  <a:solidFill>
                    <a:srgbClr val="FF751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1" name="Line 3552">
                  <a:extLst>
                    <a:ext uri="{FF2B5EF4-FFF2-40B4-BE49-F238E27FC236}">
                      <a16:creationId xmlns:a16="http://schemas.microsoft.com/office/drawing/2014/main" id="{7B4938FA-BAFB-ADBA-2475-6D6E2FF28AA9}"/>
                    </a:ext>
                  </a:extLst>
                </p:cNvPr>
                <p:cNvSpPr>
                  <a:spLocks noChangeShapeType="1"/>
                </p:cNvSpPr>
                <p:nvPr/>
              </p:nvSpPr>
              <p:spPr bwMode="auto">
                <a:xfrm>
                  <a:off x="1806" y="2237"/>
                  <a:ext cx="132" cy="1"/>
                </a:xfrm>
                <a:prstGeom prst="line">
                  <a:avLst/>
                </a:prstGeom>
                <a:noFill/>
                <a:ln w="11113">
                  <a:solidFill>
                    <a:srgbClr val="FF761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2" name="Line 3553">
                  <a:extLst>
                    <a:ext uri="{FF2B5EF4-FFF2-40B4-BE49-F238E27FC236}">
                      <a16:creationId xmlns:a16="http://schemas.microsoft.com/office/drawing/2014/main" id="{F2118B49-7808-6060-6F18-422E76C4061F}"/>
                    </a:ext>
                  </a:extLst>
                </p:cNvPr>
                <p:cNvSpPr>
                  <a:spLocks noChangeShapeType="1"/>
                </p:cNvSpPr>
                <p:nvPr/>
              </p:nvSpPr>
              <p:spPr bwMode="auto">
                <a:xfrm>
                  <a:off x="1806" y="2229"/>
                  <a:ext cx="132" cy="1"/>
                </a:xfrm>
                <a:prstGeom prst="line">
                  <a:avLst/>
                </a:prstGeom>
                <a:noFill/>
                <a:ln w="11113">
                  <a:solidFill>
                    <a:srgbClr val="FF771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3" name="Line 3554">
                  <a:extLst>
                    <a:ext uri="{FF2B5EF4-FFF2-40B4-BE49-F238E27FC236}">
                      <a16:creationId xmlns:a16="http://schemas.microsoft.com/office/drawing/2014/main" id="{0F54AC0C-6B22-9473-38F0-43E05902D559}"/>
                    </a:ext>
                  </a:extLst>
                </p:cNvPr>
                <p:cNvSpPr>
                  <a:spLocks noChangeShapeType="1"/>
                </p:cNvSpPr>
                <p:nvPr/>
              </p:nvSpPr>
              <p:spPr bwMode="auto">
                <a:xfrm>
                  <a:off x="1806" y="2229"/>
                  <a:ext cx="132" cy="1"/>
                </a:xfrm>
                <a:prstGeom prst="line">
                  <a:avLst/>
                </a:prstGeom>
                <a:noFill/>
                <a:ln w="11113">
                  <a:solidFill>
                    <a:srgbClr val="FF771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4" name="Line 3555">
                  <a:extLst>
                    <a:ext uri="{FF2B5EF4-FFF2-40B4-BE49-F238E27FC236}">
                      <a16:creationId xmlns:a16="http://schemas.microsoft.com/office/drawing/2014/main" id="{A932CF31-0397-5BD3-32EF-EBF7460D1FD6}"/>
                    </a:ext>
                  </a:extLst>
                </p:cNvPr>
                <p:cNvSpPr>
                  <a:spLocks noChangeShapeType="1"/>
                </p:cNvSpPr>
                <p:nvPr/>
              </p:nvSpPr>
              <p:spPr bwMode="auto">
                <a:xfrm>
                  <a:off x="1806" y="2229"/>
                  <a:ext cx="132" cy="1"/>
                </a:xfrm>
                <a:prstGeom prst="line">
                  <a:avLst/>
                </a:prstGeom>
                <a:noFill/>
                <a:ln w="11113">
                  <a:solidFill>
                    <a:srgbClr val="FF781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5" name="Line 3556">
                  <a:extLst>
                    <a:ext uri="{FF2B5EF4-FFF2-40B4-BE49-F238E27FC236}">
                      <a16:creationId xmlns:a16="http://schemas.microsoft.com/office/drawing/2014/main" id="{53E9FAB7-F80E-9907-FD67-02939DDB0530}"/>
                    </a:ext>
                  </a:extLst>
                </p:cNvPr>
                <p:cNvSpPr>
                  <a:spLocks noChangeShapeType="1"/>
                </p:cNvSpPr>
                <p:nvPr/>
              </p:nvSpPr>
              <p:spPr bwMode="auto">
                <a:xfrm>
                  <a:off x="1806" y="2221"/>
                  <a:ext cx="132" cy="1"/>
                </a:xfrm>
                <a:prstGeom prst="line">
                  <a:avLst/>
                </a:prstGeom>
                <a:noFill/>
                <a:ln w="11113">
                  <a:solidFill>
                    <a:srgbClr val="FF79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6" name="Line 3557">
                  <a:extLst>
                    <a:ext uri="{FF2B5EF4-FFF2-40B4-BE49-F238E27FC236}">
                      <a16:creationId xmlns:a16="http://schemas.microsoft.com/office/drawing/2014/main" id="{A7394BEB-C3A2-7F2D-D6AB-F2986BEA864C}"/>
                    </a:ext>
                  </a:extLst>
                </p:cNvPr>
                <p:cNvSpPr>
                  <a:spLocks noChangeShapeType="1"/>
                </p:cNvSpPr>
                <p:nvPr/>
              </p:nvSpPr>
              <p:spPr bwMode="auto">
                <a:xfrm>
                  <a:off x="1806" y="2221"/>
                  <a:ext cx="132" cy="1"/>
                </a:xfrm>
                <a:prstGeom prst="line">
                  <a:avLst/>
                </a:prstGeom>
                <a:noFill/>
                <a:ln w="11113">
                  <a:solidFill>
                    <a:srgbClr val="FF79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7" name="Line 3558">
                  <a:extLst>
                    <a:ext uri="{FF2B5EF4-FFF2-40B4-BE49-F238E27FC236}">
                      <a16:creationId xmlns:a16="http://schemas.microsoft.com/office/drawing/2014/main" id="{655B05C5-630D-74E4-E993-92AA004EEF1B}"/>
                    </a:ext>
                  </a:extLst>
                </p:cNvPr>
                <p:cNvSpPr>
                  <a:spLocks noChangeShapeType="1"/>
                </p:cNvSpPr>
                <p:nvPr/>
              </p:nvSpPr>
              <p:spPr bwMode="auto">
                <a:xfrm>
                  <a:off x="1806" y="2221"/>
                  <a:ext cx="132" cy="1"/>
                </a:xfrm>
                <a:prstGeom prst="line">
                  <a:avLst/>
                </a:prstGeom>
                <a:noFill/>
                <a:ln w="11113">
                  <a:solidFill>
                    <a:srgbClr val="FF7A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8" name="Line 3559">
                  <a:extLst>
                    <a:ext uri="{FF2B5EF4-FFF2-40B4-BE49-F238E27FC236}">
                      <a16:creationId xmlns:a16="http://schemas.microsoft.com/office/drawing/2014/main" id="{A6B93BD8-BD8F-03EC-CB9E-F821C848079A}"/>
                    </a:ext>
                  </a:extLst>
                </p:cNvPr>
                <p:cNvSpPr>
                  <a:spLocks noChangeShapeType="1"/>
                </p:cNvSpPr>
                <p:nvPr/>
              </p:nvSpPr>
              <p:spPr bwMode="auto">
                <a:xfrm>
                  <a:off x="1806" y="2221"/>
                  <a:ext cx="132" cy="1"/>
                </a:xfrm>
                <a:prstGeom prst="line">
                  <a:avLst/>
                </a:prstGeom>
                <a:noFill/>
                <a:ln w="11113">
                  <a:solidFill>
                    <a:srgbClr val="FF7B2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9" name="Line 3560">
                  <a:extLst>
                    <a:ext uri="{FF2B5EF4-FFF2-40B4-BE49-F238E27FC236}">
                      <a16:creationId xmlns:a16="http://schemas.microsoft.com/office/drawing/2014/main" id="{5D5C2DE3-B236-9CC2-5A27-B437D0701BC0}"/>
                    </a:ext>
                  </a:extLst>
                </p:cNvPr>
                <p:cNvSpPr>
                  <a:spLocks noChangeShapeType="1"/>
                </p:cNvSpPr>
                <p:nvPr/>
              </p:nvSpPr>
              <p:spPr bwMode="auto">
                <a:xfrm>
                  <a:off x="1806" y="2213"/>
                  <a:ext cx="132" cy="1"/>
                </a:xfrm>
                <a:prstGeom prst="line">
                  <a:avLst/>
                </a:prstGeom>
                <a:noFill/>
                <a:ln w="11113">
                  <a:solidFill>
                    <a:srgbClr val="FF7C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0" name="Line 3561">
                  <a:extLst>
                    <a:ext uri="{FF2B5EF4-FFF2-40B4-BE49-F238E27FC236}">
                      <a16:creationId xmlns:a16="http://schemas.microsoft.com/office/drawing/2014/main" id="{5FFA9C8E-96F3-D379-E392-000C583C3C50}"/>
                    </a:ext>
                  </a:extLst>
                </p:cNvPr>
                <p:cNvSpPr>
                  <a:spLocks noChangeShapeType="1"/>
                </p:cNvSpPr>
                <p:nvPr/>
              </p:nvSpPr>
              <p:spPr bwMode="auto">
                <a:xfrm>
                  <a:off x="1806" y="2213"/>
                  <a:ext cx="132" cy="1"/>
                </a:xfrm>
                <a:prstGeom prst="line">
                  <a:avLst/>
                </a:prstGeom>
                <a:noFill/>
                <a:ln w="11113">
                  <a:solidFill>
                    <a:srgbClr val="FF7C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1" name="Line 3562">
                  <a:extLst>
                    <a:ext uri="{FF2B5EF4-FFF2-40B4-BE49-F238E27FC236}">
                      <a16:creationId xmlns:a16="http://schemas.microsoft.com/office/drawing/2014/main" id="{7FE805A9-5333-5631-EE7E-FED31761E7EC}"/>
                    </a:ext>
                  </a:extLst>
                </p:cNvPr>
                <p:cNvSpPr>
                  <a:spLocks noChangeShapeType="1"/>
                </p:cNvSpPr>
                <p:nvPr/>
              </p:nvSpPr>
              <p:spPr bwMode="auto">
                <a:xfrm>
                  <a:off x="1806" y="2213"/>
                  <a:ext cx="132" cy="1"/>
                </a:xfrm>
                <a:prstGeom prst="line">
                  <a:avLst/>
                </a:prstGeom>
                <a:noFill/>
                <a:ln w="11113">
                  <a:solidFill>
                    <a:srgbClr val="FF7D2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2" name="Line 3563">
                  <a:extLst>
                    <a:ext uri="{FF2B5EF4-FFF2-40B4-BE49-F238E27FC236}">
                      <a16:creationId xmlns:a16="http://schemas.microsoft.com/office/drawing/2014/main" id="{B4C941EC-C440-2159-8CDC-EA139B00E08D}"/>
                    </a:ext>
                  </a:extLst>
                </p:cNvPr>
                <p:cNvSpPr>
                  <a:spLocks noChangeShapeType="1"/>
                </p:cNvSpPr>
                <p:nvPr/>
              </p:nvSpPr>
              <p:spPr bwMode="auto">
                <a:xfrm>
                  <a:off x="1806" y="2205"/>
                  <a:ext cx="132" cy="1"/>
                </a:xfrm>
                <a:prstGeom prst="line">
                  <a:avLst/>
                </a:prstGeom>
                <a:noFill/>
                <a:ln w="11113">
                  <a:solidFill>
                    <a:srgbClr val="FF7E2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3" name="Line 3564">
                  <a:extLst>
                    <a:ext uri="{FF2B5EF4-FFF2-40B4-BE49-F238E27FC236}">
                      <a16:creationId xmlns:a16="http://schemas.microsoft.com/office/drawing/2014/main" id="{AD06F6E7-FB7F-232B-9DA8-E4C15736B8AB}"/>
                    </a:ext>
                  </a:extLst>
                </p:cNvPr>
                <p:cNvSpPr>
                  <a:spLocks noChangeShapeType="1"/>
                </p:cNvSpPr>
                <p:nvPr/>
              </p:nvSpPr>
              <p:spPr bwMode="auto">
                <a:xfrm>
                  <a:off x="1806" y="2205"/>
                  <a:ext cx="132" cy="1"/>
                </a:xfrm>
                <a:prstGeom prst="line">
                  <a:avLst/>
                </a:prstGeom>
                <a:noFill/>
                <a:ln w="11113">
                  <a:solidFill>
                    <a:srgbClr val="FF7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4" name="Line 3565">
                  <a:extLst>
                    <a:ext uri="{FF2B5EF4-FFF2-40B4-BE49-F238E27FC236}">
                      <a16:creationId xmlns:a16="http://schemas.microsoft.com/office/drawing/2014/main" id="{FA01EAF4-D868-E085-3CC0-156F0C996E34}"/>
                    </a:ext>
                  </a:extLst>
                </p:cNvPr>
                <p:cNvSpPr>
                  <a:spLocks noChangeShapeType="1"/>
                </p:cNvSpPr>
                <p:nvPr/>
              </p:nvSpPr>
              <p:spPr bwMode="auto">
                <a:xfrm>
                  <a:off x="1806" y="2205"/>
                  <a:ext cx="132" cy="1"/>
                </a:xfrm>
                <a:prstGeom prst="line">
                  <a:avLst/>
                </a:prstGeom>
                <a:noFill/>
                <a:ln w="11113">
                  <a:solidFill>
                    <a:srgbClr val="FF80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5" name="Line 3566">
                  <a:extLst>
                    <a:ext uri="{FF2B5EF4-FFF2-40B4-BE49-F238E27FC236}">
                      <a16:creationId xmlns:a16="http://schemas.microsoft.com/office/drawing/2014/main" id="{D56E1017-6DC5-E702-008E-EEC4EC523D6C}"/>
                    </a:ext>
                  </a:extLst>
                </p:cNvPr>
                <p:cNvSpPr>
                  <a:spLocks noChangeShapeType="1"/>
                </p:cNvSpPr>
                <p:nvPr/>
              </p:nvSpPr>
              <p:spPr bwMode="auto">
                <a:xfrm>
                  <a:off x="1806" y="2197"/>
                  <a:ext cx="132" cy="1"/>
                </a:xfrm>
                <a:prstGeom prst="line">
                  <a:avLst/>
                </a:prstGeom>
                <a:noFill/>
                <a:ln w="11113">
                  <a:solidFill>
                    <a:srgbClr val="FF80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6" name="Line 3567">
                  <a:extLst>
                    <a:ext uri="{FF2B5EF4-FFF2-40B4-BE49-F238E27FC236}">
                      <a16:creationId xmlns:a16="http://schemas.microsoft.com/office/drawing/2014/main" id="{B3E209FD-6345-22B6-D2E5-0517AE4C44CF}"/>
                    </a:ext>
                  </a:extLst>
                </p:cNvPr>
                <p:cNvSpPr>
                  <a:spLocks noChangeShapeType="1"/>
                </p:cNvSpPr>
                <p:nvPr/>
              </p:nvSpPr>
              <p:spPr bwMode="auto">
                <a:xfrm>
                  <a:off x="1806" y="2197"/>
                  <a:ext cx="132" cy="1"/>
                </a:xfrm>
                <a:prstGeom prst="line">
                  <a:avLst/>
                </a:prstGeom>
                <a:noFill/>
                <a:ln w="11113">
                  <a:solidFill>
                    <a:srgbClr val="FF81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7" name="Line 3568">
                  <a:extLst>
                    <a:ext uri="{FF2B5EF4-FFF2-40B4-BE49-F238E27FC236}">
                      <a16:creationId xmlns:a16="http://schemas.microsoft.com/office/drawing/2014/main" id="{02A02D1C-AF21-0092-FBD9-6D7F443ED470}"/>
                    </a:ext>
                  </a:extLst>
                </p:cNvPr>
                <p:cNvSpPr>
                  <a:spLocks noChangeShapeType="1"/>
                </p:cNvSpPr>
                <p:nvPr/>
              </p:nvSpPr>
              <p:spPr bwMode="auto">
                <a:xfrm>
                  <a:off x="1806" y="2197"/>
                  <a:ext cx="132" cy="1"/>
                </a:xfrm>
                <a:prstGeom prst="line">
                  <a:avLst/>
                </a:prstGeom>
                <a:noFill/>
                <a:ln w="11113">
                  <a:solidFill>
                    <a:srgbClr val="FF822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8" name="Line 3569">
                  <a:extLst>
                    <a:ext uri="{FF2B5EF4-FFF2-40B4-BE49-F238E27FC236}">
                      <a16:creationId xmlns:a16="http://schemas.microsoft.com/office/drawing/2014/main" id="{8713231C-B5A6-097D-E75E-A037D5EE7D33}"/>
                    </a:ext>
                  </a:extLst>
                </p:cNvPr>
                <p:cNvSpPr>
                  <a:spLocks noChangeShapeType="1"/>
                </p:cNvSpPr>
                <p:nvPr/>
              </p:nvSpPr>
              <p:spPr bwMode="auto">
                <a:xfrm>
                  <a:off x="1806" y="2189"/>
                  <a:ext cx="132" cy="1"/>
                </a:xfrm>
                <a:prstGeom prst="line">
                  <a:avLst/>
                </a:prstGeom>
                <a:noFill/>
                <a:ln w="11113">
                  <a:solidFill>
                    <a:srgbClr val="FF833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9" name="Line 3570">
                  <a:extLst>
                    <a:ext uri="{FF2B5EF4-FFF2-40B4-BE49-F238E27FC236}">
                      <a16:creationId xmlns:a16="http://schemas.microsoft.com/office/drawing/2014/main" id="{75664F7E-D9A4-1046-9F1A-842CDB46CBC6}"/>
                    </a:ext>
                  </a:extLst>
                </p:cNvPr>
                <p:cNvSpPr>
                  <a:spLocks noChangeShapeType="1"/>
                </p:cNvSpPr>
                <p:nvPr/>
              </p:nvSpPr>
              <p:spPr bwMode="auto">
                <a:xfrm>
                  <a:off x="1806" y="2189"/>
                  <a:ext cx="132" cy="1"/>
                </a:xfrm>
                <a:prstGeom prst="line">
                  <a:avLst/>
                </a:prstGeom>
                <a:noFill/>
                <a:ln w="11113">
                  <a:solidFill>
                    <a:srgbClr val="FF843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0" name="Line 3571">
                  <a:extLst>
                    <a:ext uri="{FF2B5EF4-FFF2-40B4-BE49-F238E27FC236}">
                      <a16:creationId xmlns:a16="http://schemas.microsoft.com/office/drawing/2014/main" id="{86689C5E-7367-D9CF-C553-4146CFC0E81D}"/>
                    </a:ext>
                  </a:extLst>
                </p:cNvPr>
                <p:cNvSpPr>
                  <a:spLocks noChangeShapeType="1"/>
                </p:cNvSpPr>
                <p:nvPr/>
              </p:nvSpPr>
              <p:spPr bwMode="auto">
                <a:xfrm>
                  <a:off x="1806" y="2189"/>
                  <a:ext cx="132" cy="1"/>
                </a:xfrm>
                <a:prstGeom prst="line">
                  <a:avLst/>
                </a:prstGeom>
                <a:noFill/>
                <a:ln w="11113">
                  <a:solidFill>
                    <a:srgbClr val="FF853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1" name="Line 3572">
                  <a:extLst>
                    <a:ext uri="{FF2B5EF4-FFF2-40B4-BE49-F238E27FC236}">
                      <a16:creationId xmlns:a16="http://schemas.microsoft.com/office/drawing/2014/main" id="{E0615CA6-1CF6-B4EE-9199-3CA3C5A3E001}"/>
                    </a:ext>
                  </a:extLst>
                </p:cNvPr>
                <p:cNvSpPr>
                  <a:spLocks noChangeShapeType="1"/>
                </p:cNvSpPr>
                <p:nvPr/>
              </p:nvSpPr>
              <p:spPr bwMode="auto">
                <a:xfrm>
                  <a:off x="1806" y="2181"/>
                  <a:ext cx="132" cy="1"/>
                </a:xfrm>
                <a:prstGeom prst="line">
                  <a:avLst/>
                </a:prstGeom>
                <a:noFill/>
                <a:ln w="11113">
                  <a:solidFill>
                    <a:srgbClr val="FF863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2" name="Line 3573">
                  <a:extLst>
                    <a:ext uri="{FF2B5EF4-FFF2-40B4-BE49-F238E27FC236}">
                      <a16:creationId xmlns:a16="http://schemas.microsoft.com/office/drawing/2014/main" id="{37F5D6B6-272F-8326-B07D-A88BEB82B89B}"/>
                    </a:ext>
                  </a:extLst>
                </p:cNvPr>
                <p:cNvSpPr>
                  <a:spLocks noChangeShapeType="1"/>
                </p:cNvSpPr>
                <p:nvPr/>
              </p:nvSpPr>
              <p:spPr bwMode="auto">
                <a:xfrm>
                  <a:off x="1806" y="2181"/>
                  <a:ext cx="132" cy="1"/>
                </a:xfrm>
                <a:prstGeom prst="line">
                  <a:avLst/>
                </a:prstGeom>
                <a:noFill/>
                <a:ln w="11113">
                  <a:solidFill>
                    <a:srgbClr val="FF873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3" name="Line 3574">
                  <a:extLst>
                    <a:ext uri="{FF2B5EF4-FFF2-40B4-BE49-F238E27FC236}">
                      <a16:creationId xmlns:a16="http://schemas.microsoft.com/office/drawing/2014/main" id="{509BE03A-5780-DE45-BAF0-7EB3C2B98800}"/>
                    </a:ext>
                  </a:extLst>
                </p:cNvPr>
                <p:cNvSpPr>
                  <a:spLocks noChangeShapeType="1"/>
                </p:cNvSpPr>
                <p:nvPr/>
              </p:nvSpPr>
              <p:spPr bwMode="auto">
                <a:xfrm>
                  <a:off x="1806" y="2181"/>
                  <a:ext cx="132" cy="1"/>
                </a:xfrm>
                <a:prstGeom prst="line">
                  <a:avLst/>
                </a:prstGeom>
                <a:noFill/>
                <a:ln w="11113">
                  <a:solidFill>
                    <a:srgbClr val="FF883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4" name="Line 3575">
                  <a:extLst>
                    <a:ext uri="{FF2B5EF4-FFF2-40B4-BE49-F238E27FC236}">
                      <a16:creationId xmlns:a16="http://schemas.microsoft.com/office/drawing/2014/main" id="{A631F840-0FFA-2AAD-18DB-23B41FD70FA4}"/>
                    </a:ext>
                  </a:extLst>
                </p:cNvPr>
                <p:cNvSpPr>
                  <a:spLocks noChangeShapeType="1"/>
                </p:cNvSpPr>
                <p:nvPr/>
              </p:nvSpPr>
              <p:spPr bwMode="auto">
                <a:xfrm>
                  <a:off x="1806" y="2181"/>
                  <a:ext cx="132" cy="1"/>
                </a:xfrm>
                <a:prstGeom prst="line">
                  <a:avLst/>
                </a:prstGeom>
                <a:noFill/>
                <a:ln w="11113">
                  <a:solidFill>
                    <a:srgbClr val="FF893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5" name="Line 3576">
                  <a:extLst>
                    <a:ext uri="{FF2B5EF4-FFF2-40B4-BE49-F238E27FC236}">
                      <a16:creationId xmlns:a16="http://schemas.microsoft.com/office/drawing/2014/main" id="{9B642E36-9CB6-3D18-239D-F9B3A0EB58D7}"/>
                    </a:ext>
                  </a:extLst>
                </p:cNvPr>
                <p:cNvSpPr>
                  <a:spLocks noChangeShapeType="1"/>
                </p:cNvSpPr>
                <p:nvPr/>
              </p:nvSpPr>
              <p:spPr bwMode="auto">
                <a:xfrm>
                  <a:off x="1806" y="2173"/>
                  <a:ext cx="132" cy="1"/>
                </a:xfrm>
                <a:prstGeom prst="line">
                  <a:avLst/>
                </a:prstGeom>
                <a:noFill/>
                <a:ln w="11113">
                  <a:solidFill>
                    <a:srgbClr val="FF8A3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6" name="Line 3577">
                  <a:extLst>
                    <a:ext uri="{FF2B5EF4-FFF2-40B4-BE49-F238E27FC236}">
                      <a16:creationId xmlns:a16="http://schemas.microsoft.com/office/drawing/2014/main" id="{1D419A6B-EB46-35FD-524F-BD51CF0B821C}"/>
                    </a:ext>
                  </a:extLst>
                </p:cNvPr>
                <p:cNvSpPr>
                  <a:spLocks noChangeShapeType="1"/>
                </p:cNvSpPr>
                <p:nvPr/>
              </p:nvSpPr>
              <p:spPr bwMode="auto">
                <a:xfrm>
                  <a:off x="1806" y="2173"/>
                  <a:ext cx="132" cy="1"/>
                </a:xfrm>
                <a:prstGeom prst="line">
                  <a:avLst/>
                </a:prstGeom>
                <a:noFill/>
                <a:ln w="11113">
                  <a:solidFill>
                    <a:srgbClr val="FF8B3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7" name="Line 3578">
                  <a:extLst>
                    <a:ext uri="{FF2B5EF4-FFF2-40B4-BE49-F238E27FC236}">
                      <a16:creationId xmlns:a16="http://schemas.microsoft.com/office/drawing/2014/main" id="{5AFAC812-486D-5CC1-19BB-46A22A219275}"/>
                    </a:ext>
                  </a:extLst>
                </p:cNvPr>
                <p:cNvSpPr>
                  <a:spLocks noChangeShapeType="1"/>
                </p:cNvSpPr>
                <p:nvPr/>
              </p:nvSpPr>
              <p:spPr bwMode="auto">
                <a:xfrm>
                  <a:off x="1806" y="2173"/>
                  <a:ext cx="132" cy="1"/>
                </a:xfrm>
                <a:prstGeom prst="line">
                  <a:avLst/>
                </a:prstGeom>
                <a:noFill/>
                <a:ln w="11113">
                  <a:solidFill>
                    <a:srgbClr val="FF8C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8" name="Line 3579">
                  <a:extLst>
                    <a:ext uri="{FF2B5EF4-FFF2-40B4-BE49-F238E27FC236}">
                      <a16:creationId xmlns:a16="http://schemas.microsoft.com/office/drawing/2014/main" id="{FEB6EB68-90E6-8791-33E1-5D94AFD5722D}"/>
                    </a:ext>
                  </a:extLst>
                </p:cNvPr>
                <p:cNvSpPr>
                  <a:spLocks noChangeShapeType="1"/>
                </p:cNvSpPr>
                <p:nvPr/>
              </p:nvSpPr>
              <p:spPr bwMode="auto">
                <a:xfrm>
                  <a:off x="1806" y="2165"/>
                  <a:ext cx="132" cy="1"/>
                </a:xfrm>
                <a:prstGeom prst="line">
                  <a:avLst/>
                </a:prstGeom>
                <a:noFill/>
                <a:ln w="11113">
                  <a:solidFill>
                    <a:srgbClr val="FF8D4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9" name="Line 3580">
                  <a:extLst>
                    <a:ext uri="{FF2B5EF4-FFF2-40B4-BE49-F238E27FC236}">
                      <a16:creationId xmlns:a16="http://schemas.microsoft.com/office/drawing/2014/main" id="{3F1F1D1B-3E13-9227-20D5-657BD79AB286}"/>
                    </a:ext>
                  </a:extLst>
                </p:cNvPr>
                <p:cNvSpPr>
                  <a:spLocks noChangeShapeType="1"/>
                </p:cNvSpPr>
                <p:nvPr/>
              </p:nvSpPr>
              <p:spPr bwMode="auto">
                <a:xfrm>
                  <a:off x="1806" y="2165"/>
                  <a:ext cx="132" cy="1"/>
                </a:xfrm>
                <a:prstGeom prst="line">
                  <a:avLst/>
                </a:prstGeom>
                <a:noFill/>
                <a:ln w="11113">
                  <a:solidFill>
                    <a:srgbClr val="F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70" name="Line 3581">
                  <a:extLst>
                    <a:ext uri="{FF2B5EF4-FFF2-40B4-BE49-F238E27FC236}">
                      <a16:creationId xmlns:a16="http://schemas.microsoft.com/office/drawing/2014/main" id="{8383B1FD-167D-5B36-C98A-C39DD8B5256F}"/>
                    </a:ext>
                  </a:extLst>
                </p:cNvPr>
                <p:cNvSpPr>
                  <a:spLocks noChangeShapeType="1"/>
                </p:cNvSpPr>
                <p:nvPr/>
              </p:nvSpPr>
              <p:spPr bwMode="auto">
                <a:xfrm>
                  <a:off x="1806" y="2165"/>
                  <a:ext cx="132" cy="1"/>
                </a:xfrm>
                <a:prstGeom prst="line">
                  <a:avLst/>
                </a:prstGeom>
                <a:noFill/>
                <a:ln w="11113">
                  <a:solidFill>
                    <a:srgbClr val="FF8F4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71" name="Line 3582">
                  <a:extLst>
                    <a:ext uri="{FF2B5EF4-FFF2-40B4-BE49-F238E27FC236}">
                      <a16:creationId xmlns:a16="http://schemas.microsoft.com/office/drawing/2014/main" id="{B63706FC-C991-3940-F3C6-D78D6A3D740F}"/>
                    </a:ext>
                  </a:extLst>
                </p:cNvPr>
                <p:cNvSpPr>
                  <a:spLocks noChangeShapeType="1"/>
                </p:cNvSpPr>
                <p:nvPr/>
              </p:nvSpPr>
              <p:spPr bwMode="auto">
                <a:xfrm>
                  <a:off x="1806" y="2157"/>
                  <a:ext cx="132" cy="1"/>
                </a:xfrm>
                <a:prstGeom prst="line">
                  <a:avLst/>
                </a:prstGeom>
                <a:noFill/>
                <a:ln w="11113">
                  <a:solidFill>
                    <a:srgbClr val="FF9046"/>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340" name="Group 3583">
                <a:extLst>
                  <a:ext uri="{FF2B5EF4-FFF2-40B4-BE49-F238E27FC236}">
                    <a16:creationId xmlns:a16="http://schemas.microsoft.com/office/drawing/2014/main" id="{EF098668-CFA5-58A9-201D-707F6413491D}"/>
                  </a:ext>
                </a:extLst>
              </p:cNvPr>
              <p:cNvGrpSpPr>
                <a:grpSpLocks/>
              </p:cNvGrpSpPr>
              <p:nvPr/>
            </p:nvGrpSpPr>
            <p:grpSpPr bwMode="auto">
              <a:xfrm>
                <a:off x="1806" y="1989"/>
                <a:ext cx="264" cy="368"/>
                <a:chOff x="1806" y="1989"/>
                <a:chExt cx="264" cy="368"/>
              </a:xfrm>
            </p:grpSpPr>
            <p:sp>
              <p:nvSpPr>
                <p:cNvPr id="16672" name="Line 3584">
                  <a:extLst>
                    <a:ext uri="{FF2B5EF4-FFF2-40B4-BE49-F238E27FC236}">
                      <a16:creationId xmlns:a16="http://schemas.microsoft.com/office/drawing/2014/main" id="{B4897392-596D-630C-056F-2AF746FCDD5B}"/>
                    </a:ext>
                  </a:extLst>
                </p:cNvPr>
                <p:cNvSpPr>
                  <a:spLocks noChangeShapeType="1"/>
                </p:cNvSpPr>
                <p:nvPr/>
              </p:nvSpPr>
              <p:spPr bwMode="auto">
                <a:xfrm>
                  <a:off x="1806" y="2157"/>
                  <a:ext cx="132" cy="1"/>
                </a:xfrm>
                <a:prstGeom prst="line">
                  <a:avLst/>
                </a:prstGeom>
                <a:noFill/>
                <a:ln w="11113">
                  <a:solidFill>
                    <a:srgbClr val="FF914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73" name="Line 3585">
                  <a:extLst>
                    <a:ext uri="{FF2B5EF4-FFF2-40B4-BE49-F238E27FC236}">
                      <a16:creationId xmlns:a16="http://schemas.microsoft.com/office/drawing/2014/main" id="{EC231E2B-0065-F782-7BDF-F3A09623FF53}"/>
                    </a:ext>
                  </a:extLst>
                </p:cNvPr>
                <p:cNvSpPr>
                  <a:spLocks noChangeShapeType="1"/>
                </p:cNvSpPr>
                <p:nvPr/>
              </p:nvSpPr>
              <p:spPr bwMode="auto">
                <a:xfrm>
                  <a:off x="1806" y="2157"/>
                  <a:ext cx="132" cy="1"/>
                </a:xfrm>
                <a:prstGeom prst="line">
                  <a:avLst/>
                </a:prstGeom>
                <a:noFill/>
                <a:ln w="11113">
                  <a:solidFill>
                    <a:srgbClr val="FF924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74" name="Line 3586">
                  <a:extLst>
                    <a:ext uri="{FF2B5EF4-FFF2-40B4-BE49-F238E27FC236}">
                      <a16:creationId xmlns:a16="http://schemas.microsoft.com/office/drawing/2014/main" id="{763DDA07-A9AA-9147-2C7B-3909D4FCBCBC}"/>
                    </a:ext>
                  </a:extLst>
                </p:cNvPr>
                <p:cNvSpPr>
                  <a:spLocks noChangeShapeType="1"/>
                </p:cNvSpPr>
                <p:nvPr/>
              </p:nvSpPr>
              <p:spPr bwMode="auto">
                <a:xfrm>
                  <a:off x="1806" y="2149"/>
                  <a:ext cx="132" cy="1"/>
                </a:xfrm>
                <a:prstGeom prst="line">
                  <a:avLst/>
                </a:prstGeom>
                <a:noFill/>
                <a:ln w="11113">
                  <a:solidFill>
                    <a:srgbClr val="FF934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75" name="Line 3587">
                  <a:extLst>
                    <a:ext uri="{FF2B5EF4-FFF2-40B4-BE49-F238E27FC236}">
                      <a16:creationId xmlns:a16="http://schemas.microsoft.com/office/drawing/2014/main" id="{EA1B504E-F2E6-3192-C41C-906550992A8D}"/>
                    </a:ext>
                  </a:extLst>
                </p:cNvPr>
                <p:cNvSpPr>
                  <a:spLocks noChangeShapeType="1"/>
                </p:cNvSpPr>
                <p:nvPr/>
              </p:nvSpPr>
              <p:spPr bwMode="auto">
                <a:xfrm>
                  <a:off x="1806" y="2149"/>
                  <a:ext cx="132" cy="1"/>
                </a:xfrm>
                <a:prstGeom prst="line">
                  <a:avLst/>
                </a:prstGeom>
                <a:noFill/>
                <a:ln w="11113">
                  <a:solidFill>
                    <a:srgbClr val="FF94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76" name="Line 3588">
                  <a:extLst>
                    <a:ext uri="{FF2B5EF4-FFF2-40B4-BE49-F238E27FC236}">
                      <a16:creationId xmlns:a16="http://schemas.microsoft.com/office/drawing/2014/main" id="{4D88F521-4FA8-EAB0-98D9-5F6366F8DAF3}"/>
                    </a:ext>
                  </a:extLst>
                </p:cNvPr>
                <p:cNvSpPr>
                  <a:spLocks noChangeShapeType="1"/>
                </p:cNvSpPr>
                <p:nvPr/>
              </p:nvSpPr>
              <p:spPr bwMode="auto">
                <a:xfrm>
                  <a:off x="1806" y="2149"/>
                  <a:ext cx="132" cy="1"/>
                </a:xfrm>
                <a:prstGeom prst="line">
                  <a:avLst/>
                </a:prstGeom>
                <a:noFill/>
                <a:ln w="11113">
                  <a:solidFill>
                    <a:srgbClr val="FF954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77" name="Line 3589">
                  <a:extLst>
                    <a:ext uri="{FF2B5EF4-FFF2-40B4-BE49-F238E27FC236}">
                      <a16:creationId xmlns:a16="http://schemas.microsoft.com/office/drawing/2014/main" id="{1C7E90C2-3283-4A9F-2C38-BC68D9A74C86}"/>
                    </a:ext>
                  </a:extLst>
                </p:cNvPr>
                <p:cNvSpPr>
                  <a:spLocks noChangeShapeType="1"/>
                </p:cNvSpPr>
                <p:nvPr/>
              </p:nvSpPr>
              <p:spPr bwMode="auto">
                <a:xfrm>
                  <a:off x="1806" y="2141"/>
                  <a:ext cx="132" cy="1"/>
                </a:xfrm>
                <a:prstGeom prst="line">
                  <a:avLst/>
                </a:prstGeom>
                <a:noFill/>
                <a:ln w="11113">
                  <a:solidFill>
                    <a:srgbClr val="FF96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78" name="Line 3590">
                  <a:extLst>
                    <a:ext uri="{FF2B5EF4-FFF2-40B4-BE49-F238E27FC236}">
                      <a16:creationId xmlns:a16="http://schemas.microsoft.com/office/drawing/2014/main" id="{DF129369-3A20-4F02-5DE0-CE8B5CF2A34C}"/>
                    </a:ext>
                  </a:extLst>
                </p:cNvPr>
                <p:cNvSpPr>
                  <a:spLocks noChangeShapeType="1"/>
                </p:cNvSpPr>
                <p:nvPr/>
              </p:nvSpPr>
              <p:spPr bwMode="auto">
                <a:xfrm>
                  <a:off x="1806" y="2141"/>
                  <a:ext cx="132" cy="1"/>
                </a:xfrm>
                <a:prstGeom prst="line">
                  <a:avLst/>
                </a:prstGeom>
                <a:noFill/>
                <a:ln w="11113">
                  <a:solidFill>
                    <a:srgbClr val="FF975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79" name="Line 3591">
                  <a:extLst>
                    <a:ext uri="{FF2B5EF4-FFF2-40B4-BE49-F238E27FC236}">
                      <a16:creationId xmlns:a16="http://schemas.microsoft.com/office/drawing/2014/main" id="{8C833BB0-671A-D6B6-B202-EE833387A663}"/>
                    </a:ext>
                  </a:extLst>
                </p:cNvPr>
                <p:cNvSpPr>
                  <a:spLocks noChangeShapeType="1"/>
                </p:cNvSpPr>
                <p:nvPr/>
              </p:nvSpPr>
              <p:spPr bwMode="auto">
                <a:xfrm>
                  <a:off x="1806" y="2141"/>
                  <a:ext cx="132" cy="1"/>
                </a:xfrm>
                <a:prstGeom prst="line">
                  <a:avLst/>
                </a:prstGeom>
                <a:noFill/>
                <a:ln w="11113">
                  <a:solidFill>
                    <a:srgbClr val="FF985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80" name="Line 3592">
                  <a:extLst>
                    <a:ext uri="{FF2B5EF4-FFF2-40B4-BE49-F238E27FC236}">
                      <a16:creationId xmlns:a16="http://schemas.microsoft.com/office/drawing/2014/main" id="{937F36C2-AB22-32B0-998B-6E0C5F5B9DE0}"/>
                    </a:ext>
                  </a:extLst>
                </p:cNvPr>
                <p:cNvSpPr>
                  <a:spLocks noChangeShapeType="1"/>
                </p:cNvSpPr>
                <p:nvPr/>
              </p:nvSpPr>
              <p:spPr bwMode="auto">
                <a:xfrm>
                  <a:off x="1806" y="2141"/>
                  <a:ext cx="132" cy="1"/>
                </a:xfrm>
                <a:prstGeom prst="line">
                  <a:avLst/>
                </a:prstGeom>
                <a:noFill/>
                <a:ln w="11113">
                  <a:solidFill>
                    <a:srgbClr val="FF9A5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81" name="Line 3593">
                  <a:extLst>
                    <a:ext uri="{FF2B5EF4-FFF2-40B4-BE49-F238E27FC236}">
                      <a16:creationId xmlns:a16="http://schemas.microsoft.com/office/drawing/2014/main" id="{42EB79D8-3364-25B3-B1A4-1D4FD8299F00}"/>
                    </a:ext>
                  </a:extLst>
                </p:cNvPr>
                <p:cNvSpPr>
                  <a:spLocks noChangeShapeType="1"/>
                </p:cNvSpPr>
                <p:nvPr/>
              </p:nvSpPr>
              <p:spPr bwMode="auto">
                <a:xfrm>
                  <a:off x="1806" y="2133"/>
                  <a:ext cx="132" cy="1"/>
                </a:xfrm>
                <a:prstGeom prst="line">
                  <a:avLst/>
                </a:prstGeom>
                <a:noFill/>
                <a:ln w="11113">
                  <a:solidFill>
                    <a:srgbClr val="FF9B5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82" name="Line 3594">
                  <a:extLst>
                    <a:ext uri="{FF2B5EF4-FFF2-40B4-BE49-F238E27FC236}">
                      <a16:creationId xmlns:a16="http://schemas.microsoft.com/office/drawing/2014/main" id="{89AC864F-C9B0-D4BB-9DA1-A9160F1F0AD5}"/>
                    </a:ext>
                  </a:extLst>
                </p:cNvPr>
                <p:cNvSpPr>
                  <a:spLocks noChangeShapeType="1"/>
                </p:cNvSpPr>
                <p:nvPr/>
              </p:nvSpPr>
              <p:spPr bwMode="auto">
                <a:xfrm>
                  <a:off x="1806" y="2133"/>
                  <a:ext cx="132" cy="1"/>
                </a:xfrm>
                <a:prstGeom prst="line">
                  <a:avLst/>
                </a:prstGeom>
                <a:noFill/>
                <a:ln w="11113">
                  <a:solidFill>
                    <a:srgbClr val="FF9C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83" name="Line 3595">
                  <a:extLst>
                    <a:ext uri="{FF2B5EF4-FFF2-40B4-BE49-F238E27FC236}">
                      <a16:creationId xmlns:a16="http://schemas.microsoft.com/office/drawing/2014/main" id="{C683A4CD-00ED-6B65-BEAA-4A3025707A0C}"/>
                    </a:ext>
                  </a:extLst>
                </p:cNvPr>
                <p:cNvSpPr>
                  <a:spLocks noChangeShapeType="1"/>
                </p:cNvSpPr>
                <p:nvPr/>
              </p:nvSpPr>
              <p:spPr bwMode="auto">
                <a:xfrm>
                  <a:off x="1806" y="2133"/>
                  <a:ext cx="132" cy="1"/>
                </a:xfrm>
                <a:prstGeom prst="line">
                  <a:avLst/>
                </a:prstGeom>
                <a:noFill/>
                <a:ln w="11113">
                  <a:solidFill>
                    <a:srgbClr val="FF9D5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84" name="Line 3596">
                  <a:extLst>
                    <a:ext uri="{FF2B5EF4-FFF2-40B4-BE49-F238E27FC236}">
                      <a16:creationId xmlns:a16="http://schemas.microsoft.com/office/drawing/2014/main" id="{C474E89B-FB03-42EF-19A5-5E1C7703D508}"/>
                    </a:ext>
                  </a:extLst>
                </p:cNvPr>
                <p:cNvSpPr>
                  <a:spLocks noChangeShapeType="1"/>
                </p:cNvSpPr>
                <p:nvPr/>
              </p:nvSpPr>
              <p:spPr bwMode="auto">
                <a:xfrm>
                  <a:off x="1806" y="2125"/>
                  <a:ext cx="132" cy="1"/>
                </a:xfrm>
                <a:prstGeom prst="line">
                  <a:avLst/>
                </a:prstGeom>
                <a:noFill/>
                <a:ln w="11113">
                  <a:solidFill>
                    <a:srgbClr val="FF9E5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85" name="Line 3597">
                  <a:extLst>
                    <a:ext uri="{FF2B5EF4-FFF2-40B4-BE49-F238E27FC236}">
                      <a16:creationId xmlns:a16="http://schemas.microsoft.com/office/drawing/2014/main" id="{5A546F50-D43C-E73D-EDE0-11A6BC5DCDF4}"/>
                    </a:ext>
                  </a:extLst>
                </p:cNvPr>
                <p:cNvSpPr>
                  <a:spLocks noChangeShapeType="1"/>
                </p:cNvSpPr>
                <p:nvPr/>
              </p:nvSpPr>
              <p:spPr bwMode="auto">
                <a:xfrm>
                  <a:off x="1806" y="2125"/>
                  <a:ext cx="132" cy="1"/>
                </a:xfrm>
                <a:prstGeom prst="line">
                  <a:avLst/>
                </a:prstGeom>
                <a:noFill/>
                <a:ln w="11113">
                  <a:solidFill>
                    <a:srgbClr val="FFA16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86" name="Line 3598">
                  <a:extLst>
                    <a:ext uri="{FF2B5EF4-FFF2-40B4-BE49-F238E27FC236}">
                      <a16:creationId xmlns:a16="http://schemas.microsoft.com/office/drawing/2014/main" id="{6C10E114-5CBC-1231-E2CB-61C3BF6E7E51}"/>
                    </a:ext>
                  </a:extLst>
                </p:cNvPr>
                <p:cNvSpPr>
                  <a:spLocks noChangeShapeType="1"/>
                </p:cNvSpPr>
                <p:nvPr/>
              </p:nvSpPr>
              <p:spPr bwMode="auto">
                <a:xfrm>
                  <a:off x="1806" y="2125"/>
                  <a:ext cx="132" cy="1"/>
                </a:xfrm>
                <a:prstGeom prst="line">
                  <a:avLst/>
                </a:prstGeom>
                <a:noFill/>
                <a:ln w="11113">
                  <a:solidFill>
                    <a:srgbClr val="FFA26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87" name="Line 3599">
                  <a:extLst>
                    <a:ext uri="{FF2B5EF4-FFF2-40B4-BE49-F238E27FC236}">
                      <a16:creationId xmlns:a16="http://schemas.microsoft.com/office/drawing/2014/main" id="{B10CD908-7053-3698-164D-283AAB499BA1}"/>
                    </a:ext>
                  </a:extLst>
                </p:cNvPr>
                <p:cNvSpPr>
                  <a:spLocks noChangeShapeType="1"/>
                </p:cNvSpPr>
                <p:nvPr/>
              </p:nvSpPr>
              <p:spPr bwMode="auto">
                <a:xfrm>
                  <a:off x="1806" y="2117"/>
                  <a:ext cx="132" cy="1"/>
                </a:xfrm>
                <a:prstGeom prst="line">
                  <a:avLst/>
                </a:prstGeom>
                <a:noFill/>
                <a:ln w="11113">
                  <a:solidFill>
                    <a:srgbClr val="FFA36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88" name="Line 3600">
                  <a:extLst>
                    <a:ext uri="{FF2B5EF4-FFF2-40B4-BE49-F238E27FC236}">
                      <a16:creationId xmlns:a16="http://schemas.microsoft.com/office/drawing/2014/main" id="{51B4CA9C-179F-62CB-46A6-CDF8352F94B1}"/>
                    </a:ext>
                  </a:extLst>
                </p:cNvPr>
                <p:cNvSpPr>
                  <a:spLocks noChangeShapeType="1"/>
                </p:cNvSpPr>
                <p:nvPr/>
              </p:nvSpPr>
              <p:spPr bwMode="auto">
                <a:xfrm>
                  <a:off x="1806" y="2117"/>
                  <a:ext cx="132" cy="1"/>
                </a:xfrm>
                <a:prstGeom prst="line">
                  <a:avLst/>
                </a:prstGeom>
                <a:noFill/>
                <a:ln w="11113">
                  <a:solidFill>
                    <a:srgbClr val="FFA4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89" name="Line 3601">
                  <a:extLst>
                    <a:ext uri="{FF2B5EF4-FFF2-40B4-BE49-F238E27FC236}">
                      <a16:creationId xmlns:a16="http://schemas.microsoft.com/office/drawing/2014/main" id="{F56B05BF-0BEE-E266-6278-548B9CABB1AC}"/>
                    </a:ext>
                  </a:extLst>
                </p:cNvPr>
                <p:cNvSpPr>
                  <a:spLocks noChangeShapeType="1"/>
                </p:cNvSpPr>
                <p:nvPr/>
              </p:nvSpPr>
              <p:spPr bwMode="auto">
                <a:xfrm>
                  <a:off x="1806" y="2117"/>
                  <a:ext cx="132" cy="1"/>
                </a:xfrm>
                <a:prstGeom prst="line">
                  <a:avLst/>
                </a:prstGeom>
                <a:noFill/>
                <a:ln w="11113">
                  <a:solidFill>
                    <a:srgbClr val="FFA66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90" name="Line 3602">
                  <a:extLst>
                    <a:ext uri="{FF2B5EF4-FFF2-40B4-BE49-F238E27FC236}">
                      <a16:creationId xmlns:a16="http://schemas.microsoft.com/office/drawing/2014/main" id="{C9E0F9E4-E3D3-3F2E-1ADC-95D3E8F677E7}"/>
                    </a:ext>
                  </a:extLst>
                </p:cNvPr>
                <p:cNvSpPr>
                  <a:spLocks noChangeShapeType="1"/>
                </p:cNvSpPr>
                <p:nvPr/>
              </p:nvSpPr>
              <p:spPr bwMode="auto">
                <a:xfrm>
                  <a:off x="1806" y="2109"/>
                  <a:ext cx="132" cy="1"/>
                </a:xfrm>
                <a:prstGeom prst="line">
                  <a:avLst/>
                </a:prstGeom>
                <a:noFill/>
                <a:ln w="11113">
                  <a:solidFill>
                    <a:srgbClr val="FFA76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91" name="Line 3603">
                  <a:extLst>
                    <a:ext uri="{FF2B5EF4-FFF2-40B4-BE49-F238E27FC236}">
                      <a16:creationId xmlns:a16="http://schemas.microsoft.com/office/drawing/2014/main" id="{E8481D98-C5CC-F650-7BE0-21710111201D}"/>
                    </a:ext>
                  </a:extLst>
                </p:cNvPr>
                <p:cNvSpPr>
                  <a:spLocks noChangeShapeType="1"/>
                </p:cNvSpPr>
                <p:nvPr/>
              </p:nvSpPr>
              <p:spPr bwMode="auto">
                <a:xfrm>
                  <a:off x="1806" y="2109"/>
                  <a:ext cx="132" cy="1"/>
                </a:xfrm>
                <a:prstGeom prst="line">
                  <a:avLst/>
                </a:prstGeom>
                <a:noFill/>
                <a:ln w="11113">
                  <a:solidFill>
                    <a:srgbClr val="FFA86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92" name="Line 3604">
                  <a:extLst>
                    <a:ext uri="{FF2B5EF4-FFF2-40B4-BE49-F238E27FC236}">
                      <a16:creationId xmlns:a16="http://schemas.microsoft.com/office/drawing/2014/main" id="{A9EB68D3-A505-DBB2-BE75-024C0C504E82}"/>
                    </a:ext>
                  </a:extLst>
                </p:cNvPr>
                <p:cNvSpPr>
                  <a:spLocks noChangeShapeType="1"/>
                </p:cNvSpPr>
                <p:nvPr/>
              </p:nvSpPr>
              <p:spPr bwMode="auto">
                <a:xfrm>
                  <a:off x="1806" y="2109"/>
                  <a:ext cx="132" cy="1"/>
                </a:xfrm>
                <a:prstGeom prst="line">
                  <a:avLst/>
                </a:prstGeom>
                <a:noFill/>
                <a:ln w="11113">
                  <a:solidFill>
                    <a:srgbClr val="FFAA7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93" name="Line 3605">
                  <a:extLst>
                    <a:ext uri="{FF2B5EF4-FFF2-40B4-BE49-F238E27FC236}">
                      <a16:creationId xmlns:a16="http://schemas.microsoft.com/office/drawing/2014/main" id="{54533B66-BC24-F656-5E2E-0CCE00331B27}"/>
                    </a:ext>
                  </a:extLst>
                </p:cNvPr>
                <p:cNvSpPr>
                  <a:spLocks noChangeShapeType="1"/>
                </p:cNvSpPr>
                <p:nvPr/>
              </p:nvSpPr>
              <p:spPr bwMode="auto">
                <a:xfrm>
                  <a:off x="1806" y="2109"/>
                  <a:ext cx="132" cy="1"/>
                </a:xfrm>
                <a:prstGeom prst="line">
                  <a:avLst/>
                </a:prstGeom>
                <a:noFill/>
                <a:ln w="11113">
                  <a:solidFill>
                    <a:srgbClr val="FFAB7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94" name="Line 3606">
                  <a:extLst>
                    <a:ext uri="{FF2B5EF4-FFF2-40B4-BE49-F238E27FC236}">
                      <a16:creationId xmlns:a16="http://schemas.microsoft.com/office/drawing/2014/main" id="{27A656E2-D077-011A-27B8-DAC9C76A3338}"/>
                    </a:ext>
                  </a:extLst>
                </p:cNvPr>
                <p:cNvSpPr>
                  <a:spLocks noChangeShapeType="1"/>
                </p:cNvSpPr>
                <p:nvPr/>
              </p:nvSpPr>
              <p:spPr bwMode="auto">
                <a:xfrm>
                  <a:off x="1806" y="2101"/>
                  <a:ext cx="132" cy="1"/>
                </a:xfrm>
                <a:prstGeom prst="line">
                  <a:avLst/>
                </a:prstGeom>
                <a:noFill/>
                <a:ln w="11113">
                  <a:solidFill>
                    <a:srgbClr val="FFAC7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95" name="Line 3607">
                  <a:extLst>
                    <a:ext uri="{FF2B5EF4-FFF2-40B4-BE49-F238E27FC236}">
                      <a16:creationId xmlns:a16="http://schemas.microsoft.com/office/drawing/2014/main" id="{062E2861-D4ED-ADC8-85D5-5D89E2D684DE}"/>
                    </a:ext>
                  </a:extLst>
                </p:cNvPr>
                <p:cNvSpPr>
                  <a:spLocks noChangeShapeType="1"/>
                </p:cNvSpPr>
                <p:nvPr/>
              </p:nvSpPr>
              <p:spPr bwMode="auto">
                <a:xfrm>
                  <a:off x="1806" y="2101"/>
                  <a:ext cx="132" cy="1"/>
                </a:xfrm>
                <a:prstGeom prst="line">
                  <a:avLst/>
                </a:prstGeom>
                <a:noFill/>
                <a:ln w="11113">
                  <a:solidFill>
                    <a:srgbClr val="FFAE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96" name="Line 3608">
                  <a:extLst>
                    <a:ext uri="{FF2B5EF4-FFF2-40B4-BE49-F238E27FC236}">
                      <a16:creationId xmlns:a16="http://schemas.microsoft.com/office/drawing/2014/main" id="{A2033064-941E-EEE4-D951-EC1133700A98}"/>
                    </a:ext>
                  </a:extLst>
                </p:cNvPr>
                <p:cNvSpPr>
                  <a:spLocks noChangeShapeType="1"/>
                </p:cNvSpPr>
                <p:nvPr/>
              </p:nvSpPr>
              <p:spPr bwMode="auto">
                <a:xfrm>
                  <a:off x="1806" y="2101"/>
                  <a:ext cx="132" cy="1"/>
                </a:xfrm>
                <a:prstGeom prst="line">
                  <a:avLst/>
                </a:prstGeom>
                <a:noFill/>
                <a:ln w="11113">
                  <a:solidFill>
                    <a:srgbClr val="FFAF7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97" name="Line 3609">
                  <a:extLst>
                    <a:ext uri="{FF2B5EF4-FFF2-40B4-BE49-F238E27FC236}">
                      <a16:creationId xmlns:a16="http://schemas.microsoft.com/office/drawing/2014/main" id="{B1370AF3-90DD-0605-75E3-DF7D9DF46C84}"/>
                    </a:ext>
                  </a:extLst>
                </p:cNvPr>
                <p:cNvSpPr>
                  <a:spLocks noChangeShapeType="1"/>
                </p:cNvSpPr>
                <p:nvPr/>
              </p:nvSpPr>
              <p:spPr bwMode="auto">
                <a:xfrm>
                  <a:off x="1806" y="2093"/>
                  <a:ext cx="132" cy="1"/>
                </a:xfrm>
                <a:prstGeom prst="line">
                  <a:avLst/>
                </a:prstGeom>
                <a:noFill/>
                <a:ln w="11113">
                  <a:solidFill>
                    <a:srgbClr val="FFB07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98" name="Line 3610">
                  <a:extLst>
                    <a:ext uri="{FF2B5EF4-FFF2-40B4-BE49-F238E27FC236}">
                      <a16:creationId xmlns:a16="http://schemas.microsoft.com/office/drawing/2014/main" id="{CECB6319-1089-399C-B2C0-425BD1B6F74F}"/>
                    </a:ext>
                  </a:extLst>
                </p:cNvPr>
                <p:cNvSpPr>
                  <a:spLocks noChangeShapeType="1"/>
                </p:cNvSpPr>
                <p:nvPr/>
              </p:nvSpPr>
              <p:spPr bwMode="auto">
                <a:xfrm>
                  <a:off x="1806" y="2093"/>
                  <a:ext cx="132" cy="1"/>
                </a:xfrm>
                <a:prstGeom prst="line">
                  <a:avLst/>
                </a:prstGeom>
                <a:noFill/>
                <a:ln w="11113">
                  <a:solidFill>
                    <a:srgbClr val="FFB27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99" name="Line 3611">
                  <a:extLst>
                    <a:ext uri="{FF2B5EF4-FFF2-40B4-BE49-F238E27FC236}">
                      <a16:creationId xmlns:a16="http://schemas.microsoft.com/office/drawing/2014/main" id="{1110E545-48F2-8756-B1B4-11AFB6F75EB2}"/>
                    </a:ext>
                  </a:extLst>
                </p:cNvPr>
                <p:cNvSpPr>
                  <a:spLocks noChangeShapeType="1"/>
                </p:cNvSpPr>
                <p:nvPr/>
              </p:nvSpPr>
              <p:spPr bwMode="auto">
                <a:xfrm>
                  <a:off x="1806" y="2093"/>
                  <a:ext cx="132" cy="1"/>
                </a:xfrm>
                <a:prstGeom prst="line">
                  <a:avLst/>
                </a:prstGeom>
                <a:noFill/>
                <a:ln w="11113">
                  <a:solidFill>
                    <a:srgbClr val="FFB3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00" name="Line 3612">
                  <a:extLst>
                    <a:ext uri="{FF2B5EF4-FFF2-40B4-BE49-F238E27FC236}">
                      <a16:creationId xmlns:a16="http://schemas.microsoft.com/office/drawing/2014/main" id="{7A19944E-31B7-30E0-24AE-A31DDAEFD85A}"/>
                    </a:ext>
                  </a:extLst>
                </p:cNvPr>
                <p:cNvSpPr>
                  <a:spLocks noChangeShapeType="1"/>
                </p:cNvSpPr>
                <p:nvPr/>
              </p:nvSpPr>
              <p:spPr bwMode="auto">
                <a:xfrm>
                  <a:off x="1806" y="2085"/>
                  <a:ext cx="132" cy="1"/>
                </a:xfrm>
                <a:prstGeom prst="line">
                  <a:avLst/>
                </a:prstGeom>
                <a:noFill/>
                <a:ln w="11113">
                  <a:solidFill>
                    <a:srgbClr val="FFB58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01" name="Line 3613">
                  <a:extLst>
                    <a:ext uri="{FF2B5EF4-FFF2-40B4-BE49-F238E27FC236}">
                      <a16:creationId xmlns:a16="http://schemas.microsoft.com/office/drawing/2014/main" id="{88A81C45-82F0-5516-24CC-93F8FCF80FFA}"/>
                    </a:ext>
                  </a:extLst>
                </p:cNvPr>
                <p:cNvSpPr>
                  <a:spLocks noChangeShapeType="1"/>
                </p:cNvSpPr>
                <p:nvPr/>
              </p:nvSpPr>
              <p:spPr bwMode="auto">
                <a:xfrm>
                  <a:off x="1806" y="2085"/>
                  <a:ext cx="132" cy="1"/>
                </a:xfrm>
                <a:prstGeom prst="line">
                  <a:avLst/>
                </a:prstGeom>
                <a:noFill/>
                <a:ln w="11113">
                  <a:solidFill>
                    <a:srgbClr val="FFB68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02" name="Line 3614">
                  <a:extLst>
                    <a:ext uri="{FF2B5EF4-FFF2-40B4-BE49-F238E27FC236}">
                      <a16:creationId xmlns:a16="http://schemas.microsoft.com/office/drawing/2014/main" id="{60A6A44A-8895-61CC-D26C-836F051E1D12}"/>
                    </a:ext>
                  </a:extLst>
                </p:cNvPr>
                <p:cNvSpPr>
                  <a:spLocks noChangeShapeType="1"/>
                </p:cNvSpPr>
                <p:nvPr/>
              </p:nvSpPr>
              <p:spPr bwMode="auto">
                <a:xfrm>
                  <a:off x="1806" y="2085"/>
                  <a:ext cx="132" cy="1"/>
                </a:xfrm>
                <a:prstGeom prst="line">
                  <a:avLst/>
                </a:prstGeom>
                <a:noFill/>
                <a:ln w="11113">
                  <a:solidFill>
                    <a:srgbClr val="FFB88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03" name="Line 3615">
                  <a:extLst>
                    <a:ext uri="{FF2B5EF4-FFF2-40B4-BE49-F238E27FC236}">
                      <a16:creationId xmlns:a16="http://schemas.microsoft.com/office/drawing/2014/main" id="{97214388-F96E-5FC9-5D24-E4ACB20B2D8C}"/>
                    </a:ext>
                  </a:extLst>
                </p:cNvPr>
                <p:cNvSpPr>
                  <a:spLocks noChangeShapeType="1"/>
                </p:cNvSpPr>
                <p:nvPr/>
              </p:nvSpPr>
              <p:spPr bwMode="auto">
                <a:xfrm>
                  <a:off x="1806" y="2077"/>
                  <a:ext cx="132" cy="1"/>
                </a:xfrm>
                <a:prstGeom prst="line">
                  <a:avLst/>
                </a:prstGeom>
                <a:noFill/>
                <a:ln w="11113">
                  <a:solidFill>
                    <a:srgbClr val="FFB9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04" name="Line 3616">
                  <a:extLst>
                    <a:ext uri="{FF2B5EF4-FFF2-40B4-BE49-F238E27FC236}">
                      <a16:creationId xmlns:a16="http://schemas.microsoft.com/office/drawing/2014/main" id="{071F5F72-1918-4C72-610B-0094280B9969}"/>
                    </a:ext>
                  </a:extLst>
                </p:cNvPr>
                <p:cNvSpPr>
                  <a:spLocks noChangeShapeType="1"/>
                </p:cNvSpPr>
                <p:nvPr/>
              </p:nvSpPr>
              <p:spPr bwMode="auto">
                <a:xfrm>
                  <a:off x="1806" y="2077"/>
                  <a:ext cx="132" cy="1"/>
                </a:xfrm>
                <a:prstGeom prst="line">
                  <a:avLst/>
                </a:prstGeom>
                <a:noFill/>
                <a:ln w="11113">
                  <a:solidFill>
                    <a:srgbClr val="FFBB8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05" name="Line 3617">
                  <a:extLst>
                    <a:ext uri="{FF2B5EF4-FFF2-40B4-BE49-F238E27FC236}">
                      <a16:creationId xmlns:a16="http://schemas.microsoft.com/office/drawing/2014/main" id="{7FA1B63B-42E0-AF85-5179-4E78D2E5E52B}"/>
                    </a:ext>
                  </a:extLst>
                </p:cNvPr>
                <p:cNvSpPr>
                  <a:spLocks noChangeShapeType="1"/>
                </p:cNvSpPr>
                <p:nvPr/>
              </p:nvSpPr>
              <p:spPr bwMode="auto">
                <a:xfrm>
                  <a:off x="1806" y="2077"/>
                  <a:ext cx="132" cy="1"/>
                </a:xfrm>
                <a:prstGeom prst="line">
                  <a:avLst/>
                </a:prstGeom>
                <a:noFill/>
                <a:ln w="11113">
                  <a:solidFill>
                    <a:srgbClr val="FFBC8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06" name="Line 3618">
                  <a:extLst>
                    <a:ext uri="{FF2B5EF4-FFF2-40B4-BE49-F238E27FC236}">
                      <a16:creationId xmlns:a16="http://schemas.microsoft.com/office/drawing/2014/main" id="{BC5F5113-94D0-96F4-5F42-C335F6D3DFAE}"/>
                    </a:ext>
                  </a:extLst>
                </p:cNvPr>
                <p:cNvSpPr>
                  <a:spLocks noChangeShapeType="1"/>
                </p:cNvSpPr>
                <p:nvPr/>
              </p:nvSpPr>
              <p:spPr bwMode="auto">
                <a:xfrm>
                  <a:off x="1806" y="2069"/>
                  <a:ext cx="132" cy="1"/>
                </a:xfrm>
                <a:prstGeom prst="line">
                  <a:avLst/>
                </a:prstGeom>
                <a:noFill/>
                <a:ln w="11113">
                  <a:solidFill>
                    <a:srgbClr val="FFBE9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07" name="Line 3619">
                  <a:extLst>
                    <a:ext uri="{FF2B5EF4-FFF2-40B4-BE49-F238E27FC236}">
                      <a16:creationId xmlns:a16="http://schemas.microsoft.com/office/drawing/2014/main" id="{882C24D2-74BF-24CC-6B4E-0102CE86C455}"/>
                    </a:ext>
                  </a:extLst>
                </p:cNvPr>
                <p:cNvSpPr>
                  <a:spLocks noChangeShapeType="1"/>
                </p:cNvSpPr>
                <p:nvPr/>
              </p:nvSpPr>
              <p:spPr bwMode="auto">
                <a:xfrm>
                  <a:off x="1806" y="2069"/>
                  <a:ext cx="132" cy="1"/>
                </a:xfrm>
                <a:prstGeom prst="line">
                  <a:avLst/>
                </a:prstGeom>
                <a:noFill/>
                <a:ln w="11113">
                  <a:solidFill>
                    <a:srgbClr val="FFBF9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08" name="Line 3620">
                  <a:extLst>
                    <a:ext uri="{FF2B5EF4-FFF2-40B4-BE49-F238E27FC236}">
                      <a16:creationId xmlns:a16="http://schemas.microsoft.com/office/drawing/2014/main" id="{41A1801D-9EB5-A86D-D9AB-4B57138E45DE}"/>
                    </a:ext>
                  </a:extLst>
                </p:cNvPr>
                <p:cNvSpPr>
                  <a:spLocks noChangeShapeType="1"/>
                </p:cNvSpPr>
                <p:nvPr/>
              </p:nvSpPr>
              <p:spPr bwMode="auto">
                <a:xfrm>
                  <a:off x="1806" y="2069"/>
                  <a:ext cx="132" cy="1"/>
                </a:xfrm>
                <a:prstGeom prst="line">
                  <a:avLst/>
                </a:prstGeom>
                <a:noFill/>
                <a:ln w="11113">
                  <a:solidFill>
                    <a:srgbClr val="FFC1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09" name="Line 3621">
                  <a:extLst>
                    <a:ext uri="{FF2B5EF4-FFF2-40B4-BE49-F238E27FC236}">
                      <a16:creationId xmlns:a16="http://schemas.microsoft.com/office/drawing/2014/main" id="{968B7973-29E0-FD0F-27BD-25C2785973CA}"/>
                    </a:ext>
                  </a:extLst>
                </p:cNvPr>
                <p:cNvSpPr>
                  <a:spLocks noChangeShapeType="1"/>
                </p:cNvSpPr>
                <p:nvPr/>
              </p:nvSpPr>
              <p:spPr bwMode="auto">
                <a:xfrm>
                  <a:off x="1806" y="2069"/>
                  <a:ext cx="132" cy="1"/>
                </a:xfrm>
                <a:prstGeom prst="line">
                  <a:avLst/>
                </a:prstGeom>
                <a:noFill/>
                <a:ln w="11113">
                  <a:solidFill>
                    <a:srgbClr val="FFC2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10" name="Line 3622">
                  <a:extLst>
                    <a:ext uri="{FF2B5EF4-FFF2-40B4-BE49-F238E27FC236}">
                      <a16:creationId xmlns:a16="http://schemas.microsoft.com/office/drawing/2014/main" id="{FDAF88CA-0F17-3D74-894D-3084B46D31BD}"/>
                    </a:ext>
                  </a:extLst>
                </p:cNvPr>
                <p:cNvSpPr>
                  <a:spLocks noChangeShapeType="1"/>
                </p:cNvSpPr>
                <p:nvPr/>
              </p:nvSpPr>
              <p:spPr bwMode="auto">
                <a:xfrm>
                  <a:off x="1806" y="2061"/>
                  <a:ext cx="132" cy="1"/>
                </a:xfrm>
                <a:prstGeom prst="line">
                  <a:avLst/>
                </a:prstGeom>
                <a:noFill/>
                <a:ln w="11113">
                  <a:solidFill>
                    <a:srgbClr val="FFC49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11" name="Line 3623">
                  <a:extLst>
                    <a:ext uri="{FF2B5EF4-FFF2-40B4-BE49-F238E27FC236}">
                      <a16:creationId xmlns:a16="http://schemas.microsoft.com/office/drawing/2014/main" id="{FA171D20-944B-3F54-682F-22B4A55E5543}"/>
                    </a:ext>
                  </a:extLst>
                </p:cNvPr>
                <p:cNvSpPr>
                  <a:spLocks noChangeShapeType="1"/>
                </p:cNvSpPr>
                <p:nvPr/>
              </p:nvSpPr>
              <p:spPr bwMode="auto">
                <a:xfrm>
                  <a:off x="1806" y="2061"/>
                  <a:ext cx="132" cy="1"/>
                </a:xfrm>
                <a:prstGeom prst="line">
                  <a:avLst/>
                </a:prstGeom>
                <a:noFill/>
                <a:ln w="11113">
                  <a:solidFill>
                    <a:srgbClr val="FFC59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12" name="Line 3624">
                  <a:extLst>
                    <a:ext uri="{FF2B5EF4-FFF2-40B4-BE49-F238E27FC236}">
                      <a16:creationId xmlns:a16="http://schemas.microsoft.com/office/drawing/2014/main" id="{6C966BA4-23EB-414D-636A-7606A0BFBC33}"/>
                    </a:ext>
                  </a:extLst>
                </p:cNvPr>
                <p:cNvSpPr>
                  <a:spLocks noChangeShapeType="1"/>
                </p:cNvSpPr>
                <p:nvPr/>
              </p:nvSpPr>
              <p:spPr bwMode="auto">
                <a:xfrm>
                  <a:off x="1806" y="2061"/>
                  <a:ext cx="132" cy="1"/>
                </a:xfrm>
                <a:prstGeom prst="line">
                  <a:avLst/>
                </a:prstGeom>
                <a:noFill/>
                <a:ln w="11113">
                  <a:solidFill>
                    <a:srgbClr val="FFC7A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13" name="Line 3625">
                  <a:extLst>
                    <a:ext uri="{FF2B5EF4-FFF2-40B4-BE49-F238E27FC236}">
                      <a16:creationId xmlns:a16="http://schemas.microsoft.com/office/drawing/2014/main" id="{5381007D-CF68-34E8-25D9-731B372EB0E0}"/>
                    </a:ext>
                  </a:extLst>
                </p:cNvPr>
                <p:cNvSpPr>
                  <a:spLocks noChangeShapeType="1"/>
                </p:cNvSpPr>
                <p:nvPr/>
              </p:nvSpPr>
              <p:spPr bwMode="auto">
                <a:xfrm>
                  <a:off x="1806" y="2053"/>
                  <a:ext cx="132" cy="1"/>
                </a:xfrm>
                <a:prstGeom prst="line">
                  <a:avLst/>
                </a:prstGeom>
                <a:noFill/>
                <a:ln w="11113">
                  <a:solidFill>
                    <a:srgbClr val="FFC8A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14" name="Line 3626">
                  <a:extLst>
                    <a:ext uri="{FF2B5EF4-FFF2-40B4-BE49-F238E27FC236}">
                      <a16:creationId xmlns:a16="http://schemas.microsoft.com/office/drawing/2014/main" id="{3FB79788-D94F-ADCF-389A-3E1CE09821D5}"/>
                    </a:ext>
                  </a:extLst>
                </p:cNvPr>
                <p:cNvSpPr>
                  <a:spLocks noChangeShapeType="1"/>
                </p:cNvSpPr>
                <p:nvPr/>
              </p:nvSpPr>
              <p:spPr bwMode="auto">
                <a:xfrm>
                  <a:off x="1806" y="2053"/>
                  <a:ext cx="132" cy="1"/>
                </a:xfrm>
                <a:prstGeom prst="line">
                  <a:avLst/>
                </a:prstGeom>
                <a:noFill/>
                <a:ln w="11113">
                  <a:solidFill>
                    <a:srgbClr val="FFCAA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15" name="Line 3627">
                  <a:extLst>
                    <a:ext uri="{FF2B5EF4-FFF2-40B4-BE49-F238E27FC236}">
                      <a16:creationId xmlns:a16="http://schemas.microsoft.com/office/drawing/2014/main" id="{F03EC81C-67C3-CC85-F888-E30346B91082}"/>
                    </a:ext>
                  </a:extLst>
                </p:cNvPr>
                <p:cNvSpPr>
                  <a:spLocks noChangeShapeType="1"/>
                </p:cNvSpPr>
                <p:nvPr/>
              </p:nvSpPr>
              <p:spPr bwMode="auto">
                <a:xfrm>
                  <a:off x="1806" y="2053"/>
                  <a:ext cx="132" cy="1"/>
                </a:xfrm>
                <a:prstGeom prst="line">
                  <a:avLst/>
                </a:prstGeom>
                <a:noFill/>
                <a:ln w="11113">
                  <a:solidFill>
                    <a:srgbClr val="FFCCA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16" name="Line 3628">
                  <a:extLst>
                    <a:ext uri="{FF2B5EF4-FFF2-40B4-BE49-F238E27FC236}">
                      <a16:creationId xmlns:a16="http://schemas.microsoft.com/office/drawing/2014/main" id="{21D5935C-8905-4C99-0063-646845AACDF5}"/>
                    </a:ext>
                  </a:extLst>
                </p:cNvPr>
                <p:cNvSpPr>
                  <a:spLocks noChangeShapeType="1"/>
                </p:cNvSpPr>
                <p:nvPr/>
              </p:nvSpPr>
              <p:spPr bwMode="auto">
                <a:xfrm>
                  <a:off x="1806" y="2045"/>
                  <a:ext cx="132" cy="1"/>
                </a:xfrm>
                <a:prstGeom prst="line">
                  <a:avLst/>
                </a:prstGeom>
                <a:noFill/>
                <a:ln w="11113">
                  <a:solidFill>
                    <a:srgbClr val="FFCDA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17" name="Line 3629">
                  <a:extLst>
                    <a:ext uri="{FF2B5EF4-FFF2-40B4-BE49-F238E27FC236}">
                      <a16:creationId xmlns:a16="http://schemas.microsoft.com/office/drawing/2014/main" id="{4E2BCDDC-B674-9C98-DC35-74908BEE5449}"/>
                    </a:ext>
                  </a:extLst>
                </p:cNvPr>
                <p:cNvSpPr>
                  <a:spLocks noChangeShapeType="1"/>
                </p:cNvSpPr>
                <p:nvPr/>
              </p:nvSpPr>
              <p:spPr bwMode="auto">
                <a:xfrm>
                  <a:off x="1806" y="2045"/>
                  <a:ext cx="132" cy="1"/>
                </a:xfrm>
                <a:prstGeom prst="line">
                  <a:avLst/>
                </a:prstGeom>
                <a:noFill/>
                <a:ln w="11113">
                  <a:solidFill>
                    <a:srgbClr val="FFCFA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18" name="Line 3630">
                  <a:extLst>
                    <a:ext uri="{FF2B5EF4-FFF2-40B4-BE49-F238E27FC236}">
                      <a16:creationId xmlns:a16="http://schemas.microsoft.com/office/drawing/2014/main" id="{28998366-03D8-A9AA-AD5D-A7BFC741996E}"/>
                    </a:ext>
                  </a:extLst>
                </p:cNvPr>
                <p:cNvSpPr>
                  <a:spLocks noChangeShapeType="1"/>
                </p:cNvSpPr>
                <p:nvPr/>
              </p:nvSpPr>
              <p:spPr bwMode="auto">
                <a:xfrm>
                  <a:off x="1806" y="2045"/>
                  <a:ext cx="132" cy="1"/>
                </a:xfrm>
                <a:prstGeom prst="line">
                  <a:avLst/>
                </a:prstGeom>
                <a:noFill/>
                <a:ln w="11113">
                  <a:solidFill>
                    <a:srgbClr val="FFD1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19" name="Line 3631">
                  <a:extLst>
                    <a:ext uri="{FF2B5EF4-FFF2-40B4-BE49-F238E27FC236}">
                      <a16:creationId xmlns:a16="http://schemas.microsoft.com/office/drawing/2014/main" id="{CE0974EA-C4E0-8023-84A5-324CACB1D8A7}"/>
                    </a:ext>
                  </a:extLst>
                </p:cNvPr>
                <p:cNvSpPr>
                  <a:spLocks noChangeShapeType="1"/>
                </p:cNvSpPr>
                <p:nvPr/>
              </p:nvSpPr>
              <p:spPr bwMode="auto">
                <a:xfrm>
                  <a:off x="1806" y="2037"/>
                  <a:ext cx="132" cy="1"/>
                </a:xfrm>
                <a:prstGeom prst="line">
                  <a:avLst/>
                </a:prstGeom>
                <a:noFill/>
                <a:ln w="11113">
                  <a:solidFill>
                    <a:srgbClr val="FFD2B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20" name="Line 3632">
                  <a:extLst>
                    <a:ext uri="{FF2B5EF4-FFF2-40B4-BE49-F238E27FC236}">
                      <a16:creationId xmlns:a16="http://schemas.microsoft.com/office/drawing/2014/main" id="{D6D9E5A2-5E4F-CFEF-AC52-D1A3DE3ACE73}"/>
                    </a:ext>
                  </a:extLst>
                </p:cNvPr>
                <p:cNvSpPr>
                  <a:spLocks noChangeShapeType="1"/>
                </p:cNvSpPr>
                <p:nvPr/>
              </p:nvSpPr>
              <p:spPr bwMode="auto">
                <a:xfrm>
                  <a:off x="1806" y="2037"/>
                  <a:ext cx="132" cy="1"/>
                </a:xfrm>
                <a:prstGeom prst="line">
                  <a:avLst/>
                </a:prstGeom>
                <a:noFill/>
                <a:ln w="11113">
                  <a:solidFill>
                    <a:srgbClr val="FFD4B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21" name="Line 3633">
                  <a:extLst>
                    <a:ext uri="{FF2B5EF4-FFF2-40B4-BE49-F238E27FC236}">
                      <a16:creationId xmlns:a16="http://schemas.microsoft.com/office/drawing/2014/main" id="{0CF5A6CF-F50D-CBA7-C7DE-EDFE727CA932}"/>
                    </a:ext>
                  </a:extLst>
                </p:cNvPr>
                <p:cNvSpPr>
                  <a:spLocks noChangeShapeType="1"/>
                </p:cNvSpPr>
                <p:nvPr/>
              </p:nvSpPr>
              <p:spPr bwMode="auto">
                <a:xfrm>
                  <a:off x="1806" y="2037"/>
                  <a:ext cx="132" cy="1"/>
                </a:xfrm>
                <a:prstGeom prst="line">
                  <a:avLst/>
                </a:prstGeom>
                <a:noFill/>
                <a:ln w="11113">
                  <a:solidFill>
                    <a:srgbClr val="FFD6B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22" name="Line 3634">
                  <a:extLst>
                    <a:ext uri="{FF2B5EF4-FFF2-40B4-BE49-F238E27FC236}">
                      <a16:creationId xmlns:a16="http://schemas.microsoft.com/office/drawing/2014/main" id="{16A08032-9628-9979-3616-3835EFDA65EC}"/>
                    </a:ext>
                  </a:extLst>
                </p:cNvPr>
                <p:cNvSpPr>
                  <a:spLocks noChangeShapeType="1"/>
                </p:cNvSpPr>
                <p:nvPr/>
              </p:nvSpPr>
              <p:spPr bwMode="auto">
                <a:xfrm>
                  <a:off x="1806" y="2029"/>
                  <a:ext cx="132" cy="1"/>
                </a:xfrm>
                <a:prstGeom prst="line">
                  <a:avLst/>
                </a:prstGeom>
                <a:noFill/>
                <a:ln w="11113">
                  <a:solidFill>
                    <a:srgbClr val="FFD7B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23" name="Line 3635">
                  <a:extLst>
                    <a:ext uri="{FF2B5EF4-FFF2-40B4-BE49-F238E27FC236}">
                      <a16:creationId xmlns:a16="http://schemas.microsoft.com/office/drawing/2014/main" id="{1659F120-7A0D-7FDE-E61E-9C4D951997CF}"/>
                    </a:ext>
                  </a:extLst>
                </p:cNvPr>
                <p:cNvSpPr>
                  <a:spLocks noChangeShapeType="1"/>
                </p:cNvSpPr>
                <p:nvPr/>
              </p:nvSpPr>
              <p:spPr bwMode="auto">
                <a:xfrm>
                  <a:off x="1806" y="2029"/>
                  <a:ext cx="132" cy="1"/>
                </a:xfrm>
                <a:prstGeom prst="line">
                  <a:avLst/>
                </a:prstGeom>
                <a:noFill/>
                <a:ln w="11113">
                  <a:solidFill>
                    <a:srgbClr val="FFD9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24" name="Line 3636">
                  <a:extLst>
                    <a:ext uri="{FF2B5EF4-FFF2-40B4-BE49-F238E27FC236}">
                      <a16:creationId xmlns:a16="http://schemas.microsoft.com/office/drawing/2014/main" id="{405734BA-9141-6319-4DFE-2BDEC0B53739}"/>
                    </a:ext>
                  </a:extLst>
                </p:cNvPr>
                <p:cNvSpPr>
                  <a:spLocks noChangeShapeType="1"/>
                </p:cNvSpPr>
                <p:nvPr/>
              </p:nvSpPr>
              <p:spPr bwMode="auto">
                <a:xfrm>
                  <a:off x="1806" y="2029"/>
                  <a:ext cx="132" cy="1"/>
                </a:xfrm>
                <a:prstGeom prst="line">
                  <a:avLst/>
                </a:prstGeom>
                <a:noFill/>
                <a:ln w="11113">
                  <a:solidFill>
                    <a:srgbClr val="FFDBC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25" name="Line 3637">
                  <a:extLst>
                    <a:ext uri="{FF2B5EF4-FFF2-40B4-BE49-F238E27FC236}">
                      <a16:creationId xmlns:a16="http://schemas.microsoft.com/office/drawing/2014/main" id="{5579E6BA-284F-ACC2-A8B5-E1FEDE18E1CB}"/>
                    </a:ext>
                  </a:extLst>
                </p:cNvPr>
                <p:cNvSpPr>
                  <a:spLocks noChangeShapeType="1"/>
                </p:cNvSpPr>
                <p:nvPr/>
              </p:nvSpPr>
              <p:spPr bwMode="auto">
                <a:xfrm>
                  <a:off x="1806" y="2029"/>
                  <a:ext cx="132" cy="1"/>
                </a:xfrm>
                <a:prstGeom prst="line">
                  <a:avLst/>
                </a:prstGeom>
                <a:noFill/>
                <a:ln w="11113">
                  <a:solidFill>
                    <a:srgbClr val="FFDDC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26" name="Line 3638">
                  <a:extLst>
                    <a:ext uri="{FF2B5EF4-FFF2-40B4-BE49-F238E27FC236}">
                      <a16:creationId xmlns:a16="http://schemas.microsoft.com/office/drawing/2014/main" id="{F26F852E-E2A4-6B74-D7F0-DB8AC0A2CC1B}"/>
                    </a:ext>
                  </a:extLst>
                </p:cNvPr>
                <p:cNvSpPr>
                  <a:spLocks noChangeShapeType="1"/>
                </p:cNvSpPr>
                <p:nvPr/>
              </p:nvSpPr>
              <p:spPr bwMode="auto">
                <a:xfrm>
                  <a:off x="1806" y="2021"/>
                  <a:ext cx="132" cy="1"/>
                </a:xfrm>
                <a:prstGeom prst="line">
                  <a:avLst/>
                </a:prstGeom>
                <a:noFill/>
                <a:ln w="11113">
                  <a:solidFill>
                    <a:srgbClr val="FFDEC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27" name="Line 3639">
                  <a:extLst>
                    <a:ext uri="{FF2B5EF4-FFF2-40B4-BE49-F238E27FC236}">
                      <a16:creationId xmlns:a16="http://schemas.microsoft.com/office/drawing/2014/main" id="{725C9E0F-5779-FC66-4F6E-3C3F22761803}"/>
                    </a:ext>
                  </a:extLst>
                </p:cNvPr>
                <p:cNvSpPr>
                  <a:spLocks noChangeShapeType="1"/>
                </p:cNvSpPr>
                <p:nvPr/>
              </p:nvSpPr>
              <p:spPr bwMode="auto">
                <a:xfrm>
                  <a:off x="1806" y="2021"/>
                  <a:ext cx="132" cy="1"/>
                </a:xfrm>
                <a:prstGeom prst="line">
                  <a:avLst/>
                </a:prstGeom>
                <a:noFill/>
                <a:ln w="11113">
                  <a:solidFill>
                    <a:srgbClr val="FFE0C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28" name="Line 3640">
                  <a:extLst>
                    <a:ext uri="{FF2B5EF4-FFF2-40B4-BE49-F238E27FC236}">
                      <a16:creationId xmlns:a16="http://schemas.microsoft.com/office/drawing/2014/main" id="{02AA447E-9624-3CEE-24D8-82F8EBFF4F0F}"/>
                    </a:ext>
                  </a:extLst>
                </p:cNvPr>
                <p:cNvSpPr>
                  <a:spLocks noChangeShapeType="1"/>
                </p:cNvSpPr>
                <p:nvPr/>
              </p:nvSpPr>
              <p:spPr bwMode="auto">
                <a:xfrm>
                  <a:off x="1806" y="2021"/>
                  <a:ext cx="132" cy="1"/>
                </a:xfrm>
                <a:prstGeom prst="line">
                  <a:avLst/>
                </a:prstGeom>
                <a:noFill/>
                <a:ln w="11113">
                  <a:solidFill>
                    <a:srgbClr val="FFE2C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29" name="Line 3641">
                  <a:extLst>
                    <a:ext uri="{FF2B5EF4-FFF2-40B4-BE49-F238E27FC236}">
                      <a16:creationId xmlns:a16="http://schemas.microsoft.com/office/drawing/2014/main" id="{D9A3EE2C-4683-D404-C873-3A8294672263}"/>
                    </a:ext>
                  </a:extLst>
                </p:cNvPr>
                <p:cNvSpPr>
                  <a:spLocks noChangeShapeType="1"/>
                </p:cNvSpPr>
                <p:nvPr/>
              </p:nvSpPr>
              <p:spPr bwMode="auto">
                <a:xfrm>
                  <a:off x="1806" y="2013"/>
                  <a:ext cx="132" cy="1"/>
                </a:xfrm>
                <a:prstGeom prst="line">
                  <a:avLst/>
                </a:prstGeom>
                <a:noFill/>
                <a:ln w="11113">
                  <a:solidFill>
                    <a:srgbClr val="FFE4D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30" name="Line 3642">
                  <a:extLst>
                    <a:ext uri="{FF2B5EF4-FFF2-40B4-BE49-F238E27FC236}">
                      <a16:creationId xmlns:a16="http://schemas.microsoft.com/office/drawing/2014/main" id="{401AF7EC-2DC4-3D46-B5EC-C4BA5D47A39A}"/>
                    </a:ext>
                  </a:extLst>
                </p:cNvPr>
                <p:cNvSpPr>
                  <a:spLocks noChangeShapeType="1"/>
                </p:cNvSpPr>
                <p:nvPr/>
              </p:nvSpPr>
              <p:spPr bwMode="auto">
                <a:xfrm>
                  <a:off x="1806" y="2013"/>
                  <a:ext cx="132" cy="1"/>
                </a:xfrm>
                <a:prstGeom prst="line">
                  <a:avLst/>
                </a:prstGeom>
                <a:noFill/>
                <a:ln w="11113">
                  <a:solidFill>
                    <a:srgbClr val="FFE6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31" name="Line 3643">
                  <a:extLst>
                    <a:ext uri="{FF2B5EF4-FFF2-40B4-BE49-F238E27FC236}">
                      <a16:creationId xmlns:a16="http://schemas.microsoft.com/office/drawing/2014/main" id="{B8003B94-9B16-CA56-13DC-B83A2F4C5FDA}"/>
                    </a:ext>
                  </a:extLst>
                </p:cNvPr>
                <p:cNvSpPr>
                  <a:spLocks noChangeShapeType="1"/>
                </p:cNvSpPr>
                <p:nvPr/>
              </p:nvSpPr>
              <p:spPr bwMode="auto">
                <a:xfrm>
                  <a:off x="1806" y="2013"/>
                  <a:ext cx="132" cy="1"/>
                </a:xfrm>
                <a:prstGeom prst="line">
                  <a:avLst/>
                </a:prstGeom>
                <a:noFill/>
                <a:ln w="11113">
                  <a:solidFill>
                    <a:srgbClr val="FFE7D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32" name="Line 3644">
                  <a:extLst>
                    <a:ext uri="{FF2B5EF4-FFF2-40B4-BE49-F238E27FC236}">
                      <a16:creationId xmlns:a16="http://schemas.microsoft.com/office/drawing/2014/main" id="{67294C6B-4160-A5AA-4418-79A718EC7427}"/>
                    </a:ext>
                  </a:extLst>
                </p:cNvPr>
                <p:cNvSpPr>
                  <a:spLocks noChangeShapeType="1"/>
                </p:cNvSpPr>
                <p:nvPr/>
              </p:nvSpPr>
              <p:spPr bwMode="auto">
                <a:xfrm>
                  <a:off x="1806" y="2005"/>
                  <a:ext cx="132" cy="1"/>
                </a:xfrm>
                <a:prstGeom prst="line">
                  <a:avLst/>
                </a:prstGeom>
                <a:noFill/>
                <a:ln w="11113">
                  <a:solidFill>
                    <a:srgbClr val="FFE9D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33" name="Line 3645">
                  <a:extLst>
                    <a:ext uri="{FF2B5EF4-FFF2-40B4-BE49-F238E27FC236}">
                      <a16:creationId xmlns:a16="http://schemas.microsoft.com/office/drawing/2014/main" id="{BAD4FE9A-A8C6-9FCE-6982-8B1A7468237E}"/>
                    </a:ext>
                  </a:extLst>
                </p:cNvPr>
                <p:cNvSpPr>
                  <a:spLocks noChangeShapeType="1"/>
                </p:cNvSpPr>
                <p:nvPr/>
              </p:nvSpPr>
              <p:spPr bwMode="auto">
                <a:xfrm>
                  <a:off x="1806" y="2005"/>
                  <a:ext cx="132" cy="1"/>
                </a:xfrm>
                <a:prstGeom prst="line">
                  <a:avLst/>
                </a:prstGeom>
                <a:noFill/>
                <a:ln w="11113">
                  <a:solidFill>
                    <a:srgbClr val="FFEBD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34" name="Line 3646">
                  <a:extLst>
                    <a:ext uri="{FF2B5EF4-FFF2-40B4-BE49-F238E27FC236}">
                      <a16:creationId xmlns:a16="http://schemas.microsoft.com/office/drawing/2014/main" id="{28AF6735-93C5-1706-221D-550C8A932DEB}"/>
                    </a:ext>
                  </a:extLst>
                </p:cNvPr>
                <p:cNvSpPr>
                  <a:spLocks noChangeShapeType="1"/>
                </p:cNvSpPr>
                <p:nvPr/>
              </p:nvSpPr>
              <p:spPr bwMode="auto">
                <a:xfrm>
                  <a:off x="1806" y="2005"/>
                  <a:ext cx="132" cy="1"/>
                </a:xfrm>
                <a:prstGeom prst="line">
                  <a:avLst/>
                </a:prstGeom>
                <a:noFill/>
                <a:ln w="11113">
                  <a:solidFill>
                    <a:srgbClr val="FFEDE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35" name="Line 3647">
                  <a:extLst>
                    <a:ext uri="{FF2B5EF4-FFF2-40B4-BE49-F238E27FC236}">
                      <a16:creationId xmlns:a16="http://schemas.microsoft.com/office/drawing/2014/main" id="{22859B37-4841-2C49-693C-D66C9B1361E7}"/>
                    </a:ext>
                  </a:extLst>
                </p:cNvPr>
                <p:cNvSpPr>
                  <a:spLocks noChangeShapeType="1"/>
                </p:cNvSpPr>
                <p:nvPr/>
              </p:nvSpPr>
              <p:spPr bwMode="auto">
                <a:xfrm>
                  <a:off x="1806" y="1997"/>
                  <a:ext cx="132" cy="1"/>
                </a:xfrm>
                <a:prstGeom prst="line">
                  <a:avLst/>
                </a:prstGeom>
                <a:noFill/>
                <a:ln w="11113">
                  <a:solidFill>
                    <a:srgbClr val="FFEF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36" name="Line 3648">
                  <a:extLst>
                    <a:ext uri="{FF2B5EF4-FFF2-40B4-BE49-F238E27FC236}">
                      <a16:creationId xmlns:a16="http://schemas.microsoft.com/office/drawing/2014/main" id="{D45CEF50-9DA3-8D6A-97CB-A3D553DAE0B6}"/>
                    </a:ext>
                  </a:extLst>
                </p:cNvPr>
                <p:cNvSpPr>
                  <a:spLocks noChangeShapeType="1"/>
                </p:cNvSpPr>
                <p:nvPr/>
              </p:nvSpPr>
              <p:spPr bwMode="auto">
                <a:xfrm>
                  <a:off x="1806" y="1997"/>
                  <a:ext cx="132" cy="1"/>
                </a:xfrm>
                <a:prstGeom prst="line">
                  <a:avLst/>
                </a:prstGeom>
                <a:noFill/>
                <a:ln w="11113">
                  <a:solidFill>
                    <a:srgbClr val="FFF1E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37" name="Line 3649">
                  <a:extLst>
                    <a:ext uri="{FF2B5EF4-FFF2-40B4-BE49-F238E27FC236}">
                      <a16:creationId xmlns:a16="http://schemas.microsoft.com/office/drawing/2014/main" id="{CB0457CB-212E-BE9B-7C44-9921B03E1377}"/>
                    </a:ext>
                  </a:extLst>
                </p:cNvPr>
                <p:cNvSpPr>
                  <a:spLocks noChangeShapeType="1"/>
                </p:cNvSpPr>
                <p:nvPr/>
              </p:nvSpPr>
              <p:spPr bwMode="auto">
                <a:xfrm>
                  <a:off x="1806" y="1997"/>
                  <a:ext cx="132" cy="1"/>
                </a:xfrm>
                <a:prstGeom prst="line">
                  <a:avLst/>
                </a:prstGeom>
                <a:noFill/>
                <a:ln w="11113">
                  <a:solidFill>
                    <a:srgbClr val="FFF3E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38" name="Line 3650">
                  <a:extLst>
                    <a:ext uri="{FF2B5EF4-FFF2-40B4-BE49-F238E27FC236}">
                      <a16:creationId xmlns:a16="http://schemas.microsoft.com/office/drawing/2014/main" id="{FCD6C5DD-347B-F58F-212B-E92E4336884E}"/>
                    </a:ext>
                  </a:extLst>
                </p:cNvPr>
                <p:cNvSpPr>
                  <a:spLocks noChangeShapeType="1"/>
                </p:cNvSpPr>
                <p:nvPr/>
              </p:nvSpPr>
              <p:spPr bwMode="auto">
                <a:xfrm>
                  <a:off x="1806" y="1989"/>
                  <a:ext cx="132" cy="1"/>
                </a:xfrm>
                <a:prstGeom prst="line">
                  <a:avLst/>
                </a:prstGeom>
                <a:noFill/>
                <a:ln w="11113">
                  <a:solidFill>
                    <a:srgbClr val="FFF5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39" name="Line 3651">
                  <a:extLst>
                    <a:ext uri="{FF2B5EF4-FFF2-40B4-BE49-F238E27FC236}">
                      <a16:creationId xmlns:a16="http://schemas.microsoft.com/office/drawing/2014/main" id="{B3B91B8C-BA69-DDC1-3598-856C12F151EF}"/>
                    </a:ext>
                  </a:extLst>
                </p:cNvPr>
                <p:cNvSpPr>
                  <a:spLocks noChangeShapeType="1"/>
                </p:cNvSpPr>
                <p:nvPr/>
              </p:nvSpPr>
              <p:spPr bwMode="auto">
                <a:xfrm>
                  <a:off x="1806" y="1989"/>
                  <a:ext cx="132" cy="1"/>
                </a:xfrm>
                <a:prstGeom prst="line">
                  <a:avLst/>
                </a:prstGeom>
                <a:noFill/>
                <a:ln w="11113">
                  <a:solidFill>
                    <a:srgbClr val="FFF7F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40" name="Line 3652">
                  <a:extLst>
                    <a:ext uri="{FF2B5EF4-FFF2-40B4-BE49-F238E27FC236}">
                      <a16:creationId xmlns:a16="http://schemas.microsoft.com/office/drawing/2014/main" id="{ECC6C1E9-17E9-0299-900E-698A736CAD13}"/>
                    </a:ext>
                  </a:extLst>
                </p:cNvPr>
                <p:cNvSpPr>
                  <a:spLocks noChangeShapeType="1"/>
                </p:cNvSpPr>
                <p:nvPr/>
              </p:nvSpPr>
              <p:spPr bwMode="auto">
                <a:xfrm>
                  <a:off x="1806" y="1989"/>
                  <a:ext cx="132" cy="1"/>
                </a:xfrm>
                <a:prstGeom prst="line">
                  <a:avLst/>
                </a:prstGeom>
                <a:noFill/>
                <a:ln w="11113">
                  <a:solidFill>
                    <a:srgbClr val="FFF9F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41" name="Line 3653">
                  <a:extLst>
                    <a:ext uri="{FF2B5EF4-FFF2-40B4-BE49-F238E27FC236}">
                      <a16:creationId xmlns:a16="http://schemas.microsoft.com/office/drawing/2014/main" id="{A89DF89C-78FD-9E75-81E9-B272C06D9850}"/>
                    </a:ext>
                  </a:extLst>
                </p:cNvPr>
                <p:cNvSpPr>
                  <a:spLocks noChangeShapeType="1"/>
                </p:cNvSpPr>
                <p:nvPr/>
              </p:nvSpPr>
              <p:spPr bwMode="auto">
                <a:xfrm>
                  <a:off x="1806" y="1989"/>
                  <a:ext cx="132" cy="1"/>
                </a:xfrm>
                <a:prstGeom prst="line">
                  <a:avLst/>
                </a:prstGeom>
                <a:noFill/>
                <a:ln w="11113">
                  <a:solidFill>
                    <a:srgbClr val="FFFBF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42" name="Oval 3654">
                  <a:extLst>
                    <a:ext uri="{FF2B5EF4-FFF2-40B4-BE49-F238E27FC236}">
                      <a16:creationId xmlns:a16="http://schemas.microsoft.com/office/drawing/2014/main" id="{781851B3-D13F-A045-19CF-029EF568820D}"/>
                    </a:ext>
                  </a:extLst>
                </p:cNvPr>
                <p:cNvSpPr>
                  <a:spLocks noChangeArrowheads="1"/>
                </p:cNvSpPr>
                <p:nvPr/>
              </p:nvSpPr>
              <p:spPr bwMode="auto">
                <a:xfrm>
                  <a:off x="1809" y="1992"/>
                  <a:ext cx="126" cy="361"/>
                </a:xfrm>
                <a:prstGeom prst="ellipse">
                  <a:avLst/>
                </a:prstGeom>
                <a:noFill/>
                <a:ln w="11113">
                  <a:solidFill>
                    <a:srgbClr val="FF6600"/>
                  </a:solidFill>
                  <a:round/>
                  <a:headEnd/>
                  <a:tailEnd/>
                </a:ln>
                <a:extLst>
                  <a:ext uri="{909E8E84-426E-40DD-AFC4-6F175D3DCCD1}">
                    <a14:hiddenFill xmlns:a14="http://schemas.microsoft.com/office/drawing/2010/main">
                      <a:solidFill>
                        <a:srgbClr val="FFFFFF"/>
                      </a:solidFill>
                    </a14:hiddenFill>
                  </a:ext>
                </a:extLst>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743" name="Oval 3655">
                  <a:extLst>
                    <a:ext uri="{FF2B5EF4-FFF2-40B4-BE49-F238E27FC236}">
                      <a16:creationId xmlns:a16="http://schemas.microsoft.com/office/drawing/2014/main" id="{3B009FA6-D570-1C86-FD54-6E718281D462}"/>
                    </a:ext>
                  </a:extLst>
                </p:cNvPr>
                <p:cNvSpPr>
                  <a:spLocks noChangeArrowheads="1"/>
                </p:cNvSpPr>
                <p:nvPr/>
              </p:nvSpPr>
              <p:spPr bwMode="auto">
                <a:xfrm>
                  <a:off x="1941" y="1992"/>
                  <a:ext cx="127" cy="361"/>
                </a:xfrm>
                <a:prstGeom prst="ellipse">
                  <a:avLst/>
                </a:prstGeom>
                <a:solidFill>
                  <a:srgbClr val="FF6600"/>
                </a:solidFill>
                <a:ln w="11113">
                  <a:solidFill>
                    <a:srgbClr val="FF66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744" name="Line 3656">
                  <a:extLst>
                    <a:ext uri="{FF2B5EF4-FFF2-40B4-BE49-F238E27FC236}">
                      <a16:creationId xmlns:a16="http://schemas.microsoft.com/office/drawing/2014/main" id="{A6707D6D-0ABB-1C78-D60A-93B5BAE1F343}"/>
                    </a:ext>
                  </a:extLst>
                </p:cNvPr>
                <p:cNvSpPr>
                  <a:spLocks noChangeShapeType="1"/>
                </p:cNvSpPr>
                <p:nvPr/>
              </p:nvSpPr>
              <p:spPr bwMode="auto">
                <a:xfrm>
                  <a:off x="1938" y="2356"/>
                  <a:ext cx="132"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45" name="Line 3657">
                  <a:extLst>
                    <a:ext uri="{FF2B5EF4-FFF2-40B4-BE49-F238E27FC236}">
                      <a16:creationId xmlns:a16="http://schemas.microsoft.com/office/drawing/2014/main" id="{2C201B56-7B0A-8DC1-CF37-13D388BB56C8}"/>
                    </a:ext>
                  </a:extLst>
                </p:cNvPr>
                <p:cNvSpPr>
                  <a:spLocks noChangeShapeType="1"/>
                </p:cNvSpPr>
                <p:nvPr/>
              </p:nvSpPr>
              <p:spPr bwMode="auto">
                <a:xfrm>
                  <a:off x="1938" y="2356"/>
                  <a:ext cx="132"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46" name="Line 3658">
                  <a:extLst>
                    <a:ext uri="{FF2B5EF4-FFF2-40B4-BE49-F238E27FC236}">
                      <a16:creationId xmlns:a16="http://schemas.microsoft.com/office/drawing/2014/main" id="{404A0290-D1E9-AEAE-B2BE-F08D415FEEE0}"/>
                    </a:ext>
                  </a:extLst>
                </p:cNvPr>
                <p:cNvSpPr>
                  <a:spLocks noChangeShapeType="1"/>
                </p:cNvSpPr>
                <p:nvPr/>
              </p:nvSpPr>
              <p:spPr bwMode="auto">
                <a:xfrm>
                  <a:off x="1938" y="2356"/>
                  <a:ext cx="132"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47" name="Line 3659">
                  <a:extLst>
                    <a:ext uri="{FF2B5EF4-FFF2-40B4-BE49-F238E27FC236}">
                      <a16:creationId xmlns:a16="http://schemas.microsoft.com/office/drawing/2014/main" id="{BC111C1C-FD24-F9AE-4229-C11A4A450E27}"/>
                    </a:ext>
                  </a:extLst>
                </p:cNvPr>
                <p:cNvSpPr>
                  <a:spLocks noChangeShapeType="1"/>
                </p:cNvSpPr>
                <p:nvPr/>
              </p:nvSpPr>
              <p:spPr bwMode="auto">
                <a:xfrm>
                  <a:off x="1938" y="2348"/>
                  <a:ext cx="132"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48" name="Line 3660">
                  <a:extLst>
                    <a:ext uri="{FF2B5EF4-FFF2-40B4-BE49-F238E27FC236}">
                      <a16:creationId xmlns:a16="http://schemas.microsoft.com/office/drawing/2014/main" id="{0B4C151B-7776-A3BB-9FEC-4A2ABED10D33}"/>
                    </a:ext>
                  </a:extLst>
                </p:cNvPr>
                <p:cNvSpPr>
                  <a:spLocks noChangeShapeType="1"/>
                </p:cNvSpPr>
                <p:nvPr/>
              </p:nvSpPr>
              <p:spPr bwMode="auto">
                <a:xfrm>
                  <a:off x="1938" y="2348"/>
                  <a:ext cx="132"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49" name="Line 3661">
                  <a:extLst>
                    <a:ext uri="{FF2B5EF4-FFF2-40B4-BE49-F238E27FC236}">
                      <a16:creationId xmlns:a16="http://schemas.microsoft.com/office/drawing/2014/main" id="{F9F0F718-4357-8773-0B00-4EA63C64C8AA}"/>
                    </a:ext>
                  </a:extLst>
                </p:cNvPr>
                <p:cNvSpPr>
                  <a:spLocks noChangeShapeType="1"/>
                </p:cNvSpPr>
                <p:nvPr/>
              </p:nvSpPr>
              <p:spPr bwMode="auto">
                <a:xfrm>
                  <a:off x="1938" y="2348"/>
                  <a:ext cx="132"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50" name="Line 3662">
                  <a:extLst>
                    <a:ext uri="{FF2B5EF4-FFF2-40B4-BE49-F238E27FC236}">
                      <a16:creationId xmlns:a16="http://schemas.microsoft.com/office/drawing/2014/main" id="{35284682-A0AC-C908-FD0F-3237E2455999}"/>
                    </a:ext>
                  </a:extLst>
                </p:cNvPr>
                <p:cNvSpPr>
                  <a:spLocks noChangeShapeType="1"/>
                </p:cNvSpPr>
                <p:nvPr/>
              </p:nvSpPr>
              <p:spPr bwMode="auto">
                <a:xfrm>
                  <a:off x="1938" y="2340"/>
                  <a:ext cx="132"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51" name="Line 3663">
                  <a:extLst>
                    <a:ext uri="{FF2B5EF4-FFF2-40B4-BE49-F238E27FC236}">
                      <a16:creationId xmlns:a16="http://schemas.microsoft.com/office/drawing/2014/main" id="{4B2623E4-369C-B7A5-9298-4C126EEC2E08}"/>
                    </a:ext>
                  </a:extLst>
                </p:cNvPr>
                <p:cNvSpPr>
                  <a:spLocks noChangeShapeType="1"/>
                </p:cNvSpPr>
                <p:nvPr/>
              </p:nvSpPr>
              <p:spPr bwMode="auto">
                <a:xfrm>
                  <a:off x="1938" y="2340"/>
                  <a:ext cx="132"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52" name="Line 3664">
                  <a:extLst>
                    <a:ext uri="{FF2B5EF4-FFF2-40B4-BE49-F238E27FC236}">
                      <a16:creationId xmlns:a16="http://schemas.microsoft.com/office/drawing/2014/main" id="{463B7B68-9F57-8D79-AC57-77D810A44C22}"/>
                    </a:ext>
                  </a:extLst>
                </p:cNvPr>
                <p:cNvSpPr>
                  <a:spLocks noChangeShapeType="1"/>
                </p:cNvSpPr>
                <p:nvPr/>
              </p:nvSpPr>
              <p:spPr bwMode="auto">
                <a:xfrm>
                  <a:off x="1938" y="2340"/>
                  <a:ext cx="132"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53" name="Line 3665">
                  <a:extLst>
                    <a:ext uri="{FF2B5EF4-FFF2-40B4-BE49-F238E27FC236}">
                      <a16:creationId xmlns:a16="http://schemas.microsoft.com/office/drawing/2014/main" id="{79F43F88-D321-16DA-C6CA-849E907B8D89}"/>
                    </a:ext>
                  </a:extLst>
                </p:cNvPr>
                <p:cNvSpPr>
                  <a:spLocks noChangeShapeType="1"/>
                </p:cNvSpPr>
                <p:nvPr/>
              </p:nvSpPr>
              <p:spPr bwMode="auto">
                <a:xfrm>
                  <a:off x="1938" y="2332"/>
                  <a:ext cx="132"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54" name="Line 3666">
                  <a:extLst>
                    <a:ext uri="{FF2B5EF4-FFF2-40B4-BE49-F238E27FC236}">
                      <a16:creationId xmlns:a16="http://schemas.microsoft.com/office/drawing/2014/main" id="{3817B558-FB50-BB13-C97F-11455594639D}"/>
                    </a:ext>
                  </a:extLst>
                </p:cNvPr>
                <p:cNvSpPr>
                  <a:spLocks noChangeShapeType="1"/>
                </p:cNvSpPr>
                <p:nvPr/>
              </p:nvSpPr>
              <p:spPr bwMode="auto">
                <a:xfrm>
                  <a:off x="1938" y="2332"/>
                  <a:ext cx="132"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55" name="Line 3667">
                  <a:extLst>
                    <a:ext uri="{FF2B5EF4-FFF2-40B4-BE49-F238E27FC236}">
                      <a16:creationId xmlns:a16="http://schemas.microsoft.com/office/drawing/2014/main" id="{D96E7C09-6B79-48EA-618B-B3AFC9F7B1E0}"/>
                    </a:ext>
                  </a:extLst>
                </p:cNvPr>
                <p:cNvSpPr>
                  <a:spLocks noChangeShapeType="1"/>
                </p:cNvSpPr>
                <p:nvPr/>
              </p:nvSpPr>
              <p:spPr bwMode="auto">
                <a:xfrm>
                  <a:off x="1938" y="2332"/>
                  <a:ext cx="132"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56" name="Line 3668">
                  <a:extLst>
                    <a:ext uri="{FF2B5EF4-FFF2-40B4-BE49-F238E27FC236}">
                      <a16:creationId xmlns:a16="http://schemas.microsoft.com/office/drawing/2014/main" id="{02570DA3-9430-05AF-08E3-A5C2A3EF3343}"/>
                    </a:ext>
                  </a:extLst>
                </p:cNvPr>
                <p:cNvSpPr>
                  <a:spLocks noChangeShapeType="1"/>
                </p:cNvSpPr>
                <p:nvPr/>
              </p:nvSpPr>
              <p:spPr bwMode="auto">
                <a:xfrm>
                  <a:off x="1938" y="2332"/>
                  <a:ext cx="132"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57" name="Line 3669">
                  <a:extLst>
                    <a:ext uri="{FF2B5EF4-FFF2-40B4-BE49-F238E27FC236}">
                      <a16:creationId xmlns:a16="http://schemas.microsoft.com/office/drawing/2014/main" id="{49A4A297-7FA6-514A-99EB-66D876248E71}"/>
                    </a:ext>
                  </a:extLst>
                </p:cNvPr>
                <p:cNvSpPr>
                  <a:spLocks noChangeShapeType="1"/>
                </p:cNvSpPr>
                <p:nvPr/>
              </p:nvSpPr>
              <p:spPr bwMode="auto">
                <a:xfrm>
                  <a:off x="1938" y="2324"/>
                  <a:ext cx="132"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58" name="Line 3670">
                  <a:extLst>
                    <a:ext uri="{FF2B5EF4-FFF2-40B4-BE49-F238E27FC236}">
                      <a16:creationId xmlns:a16="http://schemas.microsoft.com/office/drawing/2014/main" id="{59396270-5FAE-AAED-CCEB-CF557530C1B5}"/>
                    </a:ext>
                  </a:extLst>
                </p:cNvPr>
                <p:cNvSpPr>
                  <a:spLocks noChangeShapeType="1"/>
                </p:cNvSpPr>
                <p:nvPr/>
              </p:nvSpPr>
              <p:spPr bwMode="auto">
                <a:xfrm>
                  <a:off x="1938" y="2324"/>
                  <a:ext cx="132"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59" name="Line 3671">
                  <a:extLst>
                    <a:ext uri="{FF2B5EF4-FFF2-40B4-BE49-F238E27FC236}">
                      <a16:creationId xmlns:a16="http://schemas.microsoft.com/office/drawing/2014/main" id="{80A6F372-A795-B000-5D7E-D5BB3F383B33}"/>
                    </a:ext>
                  </a:extLst>
                </p:cNvPr>
                <p:cNvSpPr>
                  <a:spLocks noChangeShapeType="1"/>
                </p:cNvSpPr>
                <p:nvPr/>
              </p:nvSpPr>
              <p:spPr bwMode="auto">
                <a:xfrm>
                  <a:off x="1938" y="2324"/>
                  <a:ext cx="132"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60" name="Line 3672">
                  <a:extLst>
                    <a:ext uri="{FF2B5EF4-FFF2-40B4-BE49-F238E27FC236}">
                      <a16:creationId xmlns:a16="http://schemas.microsoft.com/office/drawing/2014/main" id="{BAC7A46C-9606-B512-1CA6-84B9CED51448}"/>
                    </a:ext>
                  </a:extLst>
                </p:cNvPr>
                <p:cNvSpPr>
                  <a:spLocks noChangeShapeType="1"/>
                </p:cNvSpPr>
                <p:nvPr/>
              </p:nvSpPr>
              <p:spPr bwMode="auto">
                <a:xfrm>
                  <a:off x="1938" y="2316"/>
                  <a:ext cx="132"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61" name="Line 3673">
                  <a:extLst>
                    <a:ext uri="{FF2B5EF4-FFF2-40B4-BE49-F238E27FC236}">
                      <a16:creationId xmlns:a16="http://schemas.microsoft.com/office/drawing/2014/main" id="{027506C4-E8D1-2E89-B45D-7FBF9AC88F8E}"/>
                    </a:ext>
                  </a:extLst>
                </p:cNvPr>
                <p:cNvSpPr>
                  <a:spLocks noChangeShapeType="1"/>
                </p:cNvSpPr>
                <p:nvPr/>
              </p:nvSpPr>
              <p:spPr bwMode="auto">
                <a:xfrm>
                  <a:off x="1938" y="2316"/>
                  <a:ext cx="132"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62" name="Line 3674">
                  <a:extLst>
                    <a:ext uri="{FF2B5EF4-FFF2-40B4-BE49-F238E27FC236}">
                      <a16:creationId xmlns:a16="http://schemas.microsoft.com/office/drawing/2014/main" id="{6993D35A-C4E6-C785-43C8-D9D4AAEEA8B2}"/>
                    </a:ext>
                  </a:extLst>
                </p:cNvPr>
                <p:cNvSpPr>
                  <a:spLocks noChangeShapeType="1"/>
                </p:cNvSpPr>
                <p:nvPr/>
              </p:nvSpPr>
              <p:spPr bwMode="auto">
                <a:xfrm>
                  <a:off x="1938" y="2316"/>
                  <a:ext cx="132"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63" name="Line 3675">
                  <a:extLst>
                    <a:ext uri="{FF2B5EF4-FFF2-40B4-BE49-F238E27FC236}">
                      <a16:creationId xmlns:a16="http://schemas.microsoft.com/office/drawing/2014/main" id="{FBCE09F3-694C-6A7D-21F8-D23B06A7A1F5}"/>
                    </a:ext>
                  </a:extLst>
                </p:cNvPr>
                <p:cNvSpPr>
                  <a:spLocks noChangeShapeType="1"/>
                </p:cNvSpPr>
                <p:nvPr/>
              </p:nvSpPr>
              <p:spPr bwMode="auto">
                <a:xfrm>
                  <a:off x="1938" y="2308"/>
                  <a:ext cx="132"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64" name="Line 3676">
                  <a:extLst>
                    <a:ext uri="{FF2B5EF4-FFF2-40B4-BE49-F238E27FC236}">
                      <a16:creationId xmlns:a16="http://schemas.microsoft.com/office/drawing/2014/main" id="{EE92C5D4-A586-40F9-0091-623153C127C6}"/>
                    </a:ext>
                  </a:extLst>
                </p:cNvPr>
                <p:cNvSpPr>
                  <a:spLocks noChangeShapeType="1"/>
                </p:cNvSpPr>
                <p:nvPr/>
              </p:nvSpPr>
              <p:spPr bwMode="auto">
                <a:xfrm>
                  <a:off x="1938" y="2308"/>
                  <a:ext cx="132"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65" name="Line 3677">
                  <a:extLst>
                    <a:ext uri="{FF2B5EF4-FFF2-40B4-BE49-F238E27FC236}">
                      <a16:creationId xmlns:a16="http://schemas.microsoft.com/office/drawing/2014/main" id="{AF60E752-46AF-FA3B-DA9A-247F11660B7E}"/>
                    </a:ext>
                  </a:extLst>
                </p:cNvPr>
                <p:cNvSpPr>
                  <a:spLocks noChangeShapeType="1"/>
                </p:cNvSpPr>
                <p:nvPr/>
              </p:nvSpPr>
              <p:spPr bwMode="auto">
                <a:xfrm>
                  <a:off x="1938" y="2308"/>
                  <a:ext cx="132"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66" name="Line 3678">
                  <a:extLst>
                    <a:ext uri="{FF2B5EF4-FFF2-40B4-BE49-F238E27FC236}">
                      <a16:creationId xmlns:a16="http://schemas.microsoft.com/office/drawing/2014/main" id="{E7B92A7C-9E80-9603-A9E1-5076803E226F}"/>
                    </a:ext>
                  </a:extLst>
                </p:cNvPr>
                <p:cNvSpPr>
                  <a:spLocks noChangeShapeType="1"/>
                </p:cNvSpPr>
                <p:nvPr/>
              </p:nvSpPr>
              <p:spPr bwMode="auto">
                <a:xfrm>
                  <a:off x="1938" y="2300"/>
                  <a:ext cx="132"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67" name="Line 3679">
                  <a:extLst>
                    <a:ext uri="{FF2B5EF4-FFF2-40B4-BE49-F238E27FC236}">
                      <a16:creationId xmlns:a16="http://schemas.microsoft.com/office/drawing/2014/main" id="{D884008B-327F-3261-E623-4FAFA88B60DA}"/>
                    </a:ext>
                  </a:extLst>
                </p:cNvPr>
                <p:cNvSpPr>
                  <a:spLocks noChangeShapeType="1"/>
                </p:cNvSpPr>
                <p:nvPr/>
              </p:nvSpPr>
              <p:spPr bwMode="auto">
                <a:xfrm>
                  <a:off x="1938" y="2300"/>
                  <a:ext cx="132"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68" name="Line 3680">
                  <a:extLst>
                    <a:ext uri="{FF2B5EF4-FFF2-40B4-BE49-F238E27FC236}">
                      <a16:creationId xmlns:a16="http://schemas.microsoft.com/office/drawing/2014/main" id="{33E273D7-B5FA-B803-E49A-D3F3B5EE69EE}"/>
                    </a:ext>
                  </a:extLst>
                </p:cNvPr>
                <p:cNvSpPr>
                  <a:spLocks noChangeShapeType="1"/>
                </p:cNvSpPr>
                <p:nvPr/>
              </p:nvSpPr>
              <p:spPr bwMode="auto">
                <a:xfrm>
                  <a:off x="1938" y="2300"/>
                  <a:ext cx="132"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69" name="Line 3681">
                  <a:extLst>
                    <a:ext uri="{FF2B5EF4-FFF2-40B4-BE49-F238E27FC236}">
                      <a16:creationId xmlns:a16="http://schemas.microsoft.com/office/drawing/2014/main" id="{CDAE2A72-C24B-463A-8D62-FDD3877C9390}"/>
                    </a:ext>
                  </a:extLst>
                </p:cNvPr>
                <p:cNvSpPr>
                  <a:spLocks noChangeShapeType="1"/>
                </p:cNvSpPr>
                <p:nvPr/>
              </p:nvSpPr>
              <p:spPr bwMode="auto">
                <a:xfrm>
                  <a:off x="1938" y="2300"/>
                  <a:ext cx="132"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70" name="Line 3682">
                  <a:extLst>
                    <a:ext uri="{FF2B5EF4-FFF2-40B4-BE49-F238E27FC236}">
                      <a16:creationId xmlns:a16="http://schemas.microsoft.com/office/drawing/2014/main" id="{DF48C66D-6D8D-7E5B-DDA4-59CE2A450FA4}"/>
                    </a:ext>
                  </a:extLst>
                </p:cNvPr>
                <p:cNvSpPr>
                  <a:spLocks noChangeShapeType="1"/>
                </p:cNvSpPr>
                <p:nvPr/>
              </p:nvSpPr>
              <p:spPr bwMode="auto">
                <a:xfrm>
                  <a:off x="1938" y="2292"/>
                  <a:ext cx="132"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71" name="Line 3683">
                  <a:extLst>
                    <a:ext uri="{FF2B5EF4-FFF2-40B4-BE49-F238E27FC236}">
                      <a16:creationId xmlns:a16="http://schemas.microsoft.com/office/drawing/2014/main" id="{3656898B-07E2-4DF1-1DA7-D6B17A0F8B60}"/>
                    </a:ext>
                  </a:extLst>
                </p:cNvPr>
                <p:cNvSpPr>
                  <a:spLocks noChangeShapeType="1"/>
                </p:cNvSpPr>
                <p:nvPr/>
              </p:nvSpPr>
              <p:spPr bwMode="auto">
                <a:xfrm>
                  <a:off x="1938" y="2292"/>
                  <a:ext cx="132"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72" name="Line 3684">
                  <a:extLst>
                    <a:ext uri="{FF2B5EF4-FFF2-40B4-BE49-F238E27FC236}">
                      <a16:creationId xmlns:a16="http://schemas.microsoft.com/office/drawing/2014/main" id="{B38FD71D-EA3A-C96C-A5CF-A0B3E25180E0}"/>
                    </a:ext>
                  </a:extLst>
                </p:cNvPr>
                <p:cNvSpPr>
                  <a:spLocks noChangeShapeType="1"/>
                </p:cNvSpPr>
                <p:nvPr/>
              </p:nvSpPr>
              <p:spPr bwMode="auto">
                <a:xfrm>
                  <a:off x="1938" y="2292"/>
                  <a:ext cx="132"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73" name="Line 3685">
                  <a:extLst>
                    <a:ext uri="{FF2B5EF4-FFF2-40B4-BE49-F238E27FC236}">
                      <a16:creationId xmlns:a16="http://schemas.microsoft.com/office/drawing/2014/main" id="{EFAF9F54-FF04-213C-AE6C-095CAD7B6A93}"/>
                    </a:ext>
                  </a:extLst>
                </p:cNvPr>
                <p:cNvSpPr>
                  <a:spLocks noChangeShapeType="1"/>
                </p:cNvSpPr>
                <p:nvPr/>
              </p:nvSpPr>
              <p:spPr bwMode="auto">
                <a:xfrm>
                  <a:off x="1938" y="2284"/>
                  <a:ext cx="132"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74" name="Line 3686">
                  <a:extLst>
                    <a:ext uri="{FF2B5EF4-FFF2-40B4-BE49-F238E27FC236}">
                      <a16:creationId xmlns:a16="http://schemas.microsoft.com/office/drawing/2014/main" id="{AB426E25-0C59-F3D8-50AA-26F987F7EC5A}"/>
                    </a:ext>
                  </a:extLst>
                </p:cNvPr>
                <p:cNvSpPr>
                  <a:spLocks noChangeShapeType="1"/>
                </p:cNvSpPr>
                <p:nvPr/>
              </p:nvSpPr>
              <p:spPr bwMode="auto">
                <a:xfrm>
                  <a:off x="1938" y="2284"/>
                  <a:ext cx="132"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75" name="Line 3687">
                  <a:extLst>
                    <a:ext uri="{FF2B5EF4-FFF2-40B4-BE49-F238E27FC236}">
                      <a16:creationId xmlns:a16="http://schemas.microsoft.com/office/drawing/2014/main" id="{79D5CFB4-14CD-8E21-DF1D-4A0D1A272A0C}"/>
                    </a:ext>
                  </a:extLst>
                </p:cNvPr>
                <p:cNvSpPr>
                  <a:spLocks noChangeShapeType="1"/>
                </p:cNvSpPr>
                <p:nvPr/>
              </p:nvSpPr>
              <p:spPr bwMode="auto">
                <a:xfrm>
                  <a:off x="1938" y="2284"/>
                  <a:ext cx="132" cy="1"/>
                </a:xfrm>
                <a:prstGeom prst="line">
                  <a:avLst/>
                </a:prstGeom>
                <a:noFill/>
                <a:ln w="11113">
                  <a:solidFill>
                    <a:srgbClr val="FF6C0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76" name="Line 3688">
                  <a:extLst>
                    <a:ext uri="{FF2B5EF4-FFF2-40B4-BE49-F238E27FC236}">
                      <a16:creationId xmlns:a16="http://schemas.microsoft.com/office/drawing/2014/main" id="{B77F253D-32CC-9D89-9FB6-68962A7CF299}"/>
                    </a:ext>
                  </a:extLst>
                </p:cNvPr>
                <p:cNvSpPr>
                  <a:spLocks noChangeShapeType="1"/>
                </p:cNvSpPr>
                <p:nvPr/>
              </p:nvSpPr>
              <p:spPr bwMode="auto">
                <a:xfrm>
                  <a:off x="1938" y="2276"/>
                  <a:ext cx="132" cy="1"/>
                </a:xfrm>
                <a:prstGeom prst="line">
                  <a:avLst/>
                </a:prstGeom>
                <a:noFill/>
                <a:ln w="11113">
                  <a:solidFill>
                    <a:srgbClr val="FF6C0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77" name="Line 3689">
                  <a:extLst>
                    <a:ext uri="{FF2B5EF4-FFF2-40B4-BE49-F238E27FC236}">
                      <a16:creationId xmlns:a16="http://schemas.microsoft.com/office/drawing/2014/main" id="{D418FE5C-DBA0-6141-A152-D79D9E12E41B}"/>
                    </a:ext>
                  </a:extLst>
                </p:cNvPr>
                <p:cNvSpPr>
                  <a:spLocks noChangeShapeType="1"/>
                </p:cNvSpPr>
                <p:nvPr/>
              </p:nvSpPr>
              <p:spPr bwMode="auto">
                <a:xfrm>
                  <a:off x="1938" y="2276"/>
                  <a:ext cx="132" cy="1"/>
                </a:xfrm>
                <a:prstGeom prst="line">
                  <a:avLst/>
                </a:prstGeom>
                <a:noFill/>
                <a:ln w="11113">
                  <a:solidFill>
                    <a:srgbClr val="FF6D0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78" name="Line 3690">
                  <a:extLst>
                    <a:ext uri="{FF2B5EF4-FFF2-40B4-BE49-F238E27FC236}">
                      <a16:creationId xmlns:a16="http://schemas.microsoft.com/office/drawing/2014/main" id="{E23CADFF-45DD-8276-8169-13177A72A2D5}"/>
                    </a:ext>
                  </a:extLst>
                </p:cNvPr>
                <p:cNvSpPr>
                  <a:spLocks noChangeShapeType="1"/>
                </p:cNvSpPr>
                <p:nvPr/>
              </p:nvSpPr>
              <p:spPr bwMode="auto">
                <a:xfrm>
                  <a:off x="1938" y="2276"/>
                  <a:ext cx="132" cy="1"/>
                </a:xfrm>
                <a:prstGeom prst="line">
                  <a:avLst/>
                </a:prstGeom>
                <a:noFill/>
                <a:ln w="11113">
                  <a:solidFill>
                    <a:srgbClr val="FF6D0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79" name="Line 3691">
                  <a:extLst>
                    <a:ext uri="{FF2B5EF4-FFF2-40B4-BE49-F238E27FC236}">
                      <a16:creationId xmlns:a16="http://schemas.microsoft.com/office/drawing/2014/main" id="{7ED758C6-53D4-D735-5129-5E7BB8D80A51}"/>
                    </a:ext>
                  </a:extLst>
                </p:cNvPr>
                <p:cNvSpPr>
                  <a:spLocks noChangeShapeType="1"/>
                </p:cNvSpPr>
                <p:nvPr/>
              </p:nvSpPr>
              <p:spPr bwMode="auto">
                <a:xfrm>
                  <a:off x="1938" y="2269"/>
                  <a:ext cx="132" cy="1"/>
                </a:xfrm>
                <a:prstGeom prst="line">
                  <a:avLst/>
                </a:prstGeom>
                <a:noFill/>
                <a:ln w="11113">
                  <a:solidFill>
                    <a:srgbClr val="FF6E0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80" name="Line 3692">
                  <a:extLst>
                    <a:ext uri="{FF2B5EF4-FFF2-40B4-BE49-F238E27FC236}">
                      <a16:creationId xmlns:a16="http://schemas.microsoft.com/office/drawing/2014/main" id="{1D092A37-49BC-B7A4-AB37-6775CACEE82D}"/>
                    </a:ext>
                  </a:extLst>
                </p:cNvPr>
                <p:cNvSpPr>
                  <a:spLocks noChangeShapeType="1"/>
                </p:cNvSpPr>
                <p:nvPr/>
              </p:nvSpPr>
              <p:spPr bwMode="auto">
                <a:xfrm>
                  <a:off x="1938" y="2269"/>
                  <a:ext cx="132" cy="1"/>
                </a:xfrm>
                <a:prstGeom prst="line">
                  <a:avLst/>
                </a:prstGeom>
                <a:noFill/>
                <a:ln w="11113">
                  <a:solidFill>
                    <a:srgbClr val="FF6E0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81" name="Line 3693">
                  <a:extLst>
                    <a:ext uri="{FF2B5EF4-FFF2-40B4-BE49-F238E27FC236}">
                      <a16:creationId xmlns:a16="http://schemas.microsoft.com/office/drawing/2014/main" id="{47B08366-C37D-1ECF-B1D6-1C7124CBBCEA}"/>
                    </a:ext>
                  </a:extLst>
                </p:cNvPr>
                <p:cNvSpPr>
                  <a:spLocks noChangeShapeType="1"/>
                </p:cNvSpPr>
                <p:nvPr/>
              </p:nvSpPr>
              <p:spPr bwMode="auto">
                <a:xfrm>
                  <a:off x="1938" y="2269"/>
                  <a:ext cx="132" cy="1"/>
                </a:xfrm>
                <a:prstGeom prst="line">
                  <a:avLst/>
                </a:prstGeom>
                <a:noFill/>
                <a:ln w="11113">
                  <a:solidFill>
                    <a:srgbClr val="FF6F0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82" name="Line 3694">
                  <a:extLst>
                    <a:ext uri="{FF2B5EF4-FFF2-40B4-BE49-F238E27FC236}">
                      <a16:creationId xmlns:a16="http://schemas.microsoft.com/office/drawing/2014/main" id="{18D9669F-78EE-7469-CA5D-34AE2AA63D36}"/>
                    </a:ext>
                  </a:extLst>
                </p:cNvPr>
                <p:cNvSpPr>
                  <a:spLocks noChangeShapeType="1"/>
                </p:cNvSpPr>
                <p:nvPr/>
              </p:nvSpPr>
              <p:spPr bwMode="auto">
                <a:xfrm>
                  <a:off x="1938" y="2261"/>
                  <a:ext cx="132" cy="1"/>
                </a:xfrm>
                <a:prstGeom prst="line">
                  <a:avLst/>
                </a:prstGeom>
                <a:noFill/>
                <a:ln w="11113">
                  <a:solidFill>
                    <a:srgbClr val="FF6F0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83" name="Line 3695">
                  <a:extLst>
                    <a:ext uri="{FF2B5EF4-FFF2-40B4-BE49-F238E27FC236}">
                      <a16:creationId xmlns:a16="http://schemas.microsoft.com/office/drawing/2014/main" id="{F882AB65-71C9-048B-1B39-4E198F737AF6}"/>
                    </a:ext>
                  </a:extLst>
                </p:cNvPr>
                <p:cNvSpPr>
                  <a:spLocks noChangeShapeType="1"/>
                </p:cNvSpPr>
                <p:nvPr/>
              </p:nvSpPr>
              <p:spPr bwMode="auto">
                <a:xfrm>
                  <a:off x="1938" y="2261"/>
                  <a:ext cx="132" cy="1"/>
                </a:xfrm>
                <a:prstGeom prst="line">
                  <a:avLst/>
                </a:prstGeom>
                <a:noFill/>
                <a:ln w="11113">
                  <a:solidFill>
                    <a:srgbClr val="FF70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84" name="Line 3696">
                  <a:extLst>
                    <a:ext uri="{FF2B5EF4-FFF2-40B4-BE49-F238E27FC236}">
                      <a16:creationId xmlns:a16="http://schemas.microsoft.com/office/drawing/2014/main" id="{7026B24A-B5C8-4C51-441D-9F26D5541E21}"/>
                    </a:ext>
                  </a:extLst>
                </p:cNvPr>
                <p:cNvSpPr>
                  <a:spLocks noChangeShapeType="1"/>
                </p:cNvSpPr>
                <p:nvPr/>
              </p:nvSpPr>
              <p:spPr bwMode="auto">
                <a:xfrm>
                  <a:off x="1938" y="2261"/>
                  <a:ext cx="132" cy="1"/>
                </a:xfrm>
                <a:prstGeom prst="line">
                  <a:avLst/>
                </a:prstGeom>
                <a:noFill/>
                <a:ln w="11113">
                  <a:solidFill>
                    <a:srgbClr val="FF70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85" name="Line 3697">
                  <a:extLst>
                    <a:ext uri="{FF2B5EF4-FFF2-40B4-BE49-F238E27FC236}">
                      <a16:creationId xmlns:a16="http://schemas.microsoft.com/office/drawing/2014/main" id="{F6295F2A-E654-E4F8-1370-4E5BC4AAB754}"/>
                    </a:ext>
                  </a:extLst>
                </p:cNvPr>
                <p:cNvSpPr>
                  <a:spLocks noChangeShapeType="1"/>
                </p:cNvSpPr>
                <p:nvPr/>
              </p:nvSpPr>
              <p:spPr bwMode="auto">
                <a:xfrm>
                  <a:off x="1938" y="2261"/>
                  <a:ext cx="132" cy="1"/>
                </a:xfrm>
                <a:prstGeom prst="line">
                  <a:avLst/>
                </a:prstGeom>
                <a:noFill/>
                <a:ln w="11113">
                  <a:solidFill>
                    <a:srgbClr val="FF711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86" name="Line 3698">
                  <a:extLst>
                    <a:ext uri="{FF2B5EF4-FFF2-40B4-BE49-F238E27FC236}">
                      <a16:creationId xmlns:a16="http://schemas.microsoft.com/office/drawing/2014/main" id="{9BBD6504-A6E1-579F-072C-37B84A127734}"/>
                    </a:ext>
                  </a:extLst>
                </p:cNvPr>
                <p:cNvSpPr>
                  <a:spLocks noChangeShapeType="1"/>
                </p:cNvSpPr>
                <p:nvPr/>
              </p:nvSpPr>
              <p:spPr bwMode="auto">
                <a:xfrm>
                  <a:off x="1938" y="2253"/>
                  <a:ext cx="132" cy="1"/>
                </a:xfrm>
                <a:prstGeom prst="line">
                  <a:avLst/>
                </a:prstGeom>
                <a:noFill/>
                <a:ln w="11113">
                  <a:solidFill>
                    <a:srgbClr val="FF711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87" name="Line 3699">
                  <a:extLst>
                    <a:ext uri="{FF2B5EF4-FFF2-40B4-BE49-F238E27FC236}">
                      <a16:creationId xmlns:a16="http://schemas.microsoft.com/office/drawing/2014/main" id="{1EF7B378-7813-F1F7-F9AE-26C22DF0B1B2}"/>
                    </a:ext>
                  </a:extLst>
                </p:cNvPr>
                <p:cNvSpPr>
                  <a:spLocks noChangeShapeType="1"/>
                </p:cNvSpPr>
                <p:nvPr/>
              </p:nvSpPr>
              <p:spPr bwMode="auto">
                <a:xfrm>
                  <a:off x="1938" y="2253"/>
                  <a:ext cx="132" cy="1"/>
                </a:xfrm>
                <a:prstGeom prst="line">
                  <a:avLst/>
                </a:prstGeom>
                <a:noFill/>
                <a:ln w="11113">
                  <a:solidFill>
                    <a:srgbClr val="FF721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88" name="Line 3700">
                  <a:extLst>
                    <a:ext uri="{FF2B5EF4-FFF2-40B4-BE49-F238E27FC236}">
                      <a16:creationId xmlns:a16="http://schemas.microsoft.com/office/drawing/2014/main" id="{3517E54B-A794-D95F-B67E-CD63933A55A3}"/>
                    </a:ext>
                  </a:extLst>
                </p:cNvPr>
                <p:cNvSpPr>
                  <a:spLocks noChangeShapeType="1"/>
                </p:cNvSpPr>
                <p:nvPr/>
              </p:nvSpPr>
              <p:spPr bwMode="auto">
                <a:xfrm>
                  <a:off x="1938" y="2253"/>
                  <a:ext cx="132" cy="1"/>
                </a:xfrm>
                <a:prstGeom prst="line">
                  <a:avLst/>
                </a:prstGeom>
                <a:noFill/>
                <a:ln w="11113">
                  <a:solidFill>
                    <a:srgbClr val="FF721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89" name="Line 3701">
                  <a:extLst>
                    <a:ext uri="{FF2B5EF4-FFF2-40B4-BE49-F238E27FC236}">
                      <a16:creationId xmlns:a16="http://schemas.microsoft.com/office/drawing/2014/main" id="{D90F569E-C053-F322-EB10-18653CC67121}"/>
                    </a:ext>
                  </a:extLst>
                </p:cNvPr>
                <p:cNvSpPr>
                  <a:spLocks noChangeShapeType="1"/>
                </p:cNvSpPr>
                <p:nvPr/>
              </p:nvSpPr>
              <p:spPr bwMode="auto">
                <a:xfrm>
                  <a:off x="1938" y="2245"/>
                  <a:ext cx="132" cy="1"/>
                </a:xfrm>
                <a:prstGeom prst="line">
                  <a:avLst/>
                </a:prstGeom>
                <a:noFill/>
                <a:ln w="11113">
                  <a:solidFill>
                    <a:srgbClr val="FF731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0" name="Line 3702">
                  <a:extLst>
                    <a:ext uri="{FF2B5EF4-FFF2-40B4-BE49-F238E27FC236}">
                      <a16:creationId xmlns:a16="http://schemas.microsoft.com/office/drawing/2014/main" id="{6FB2D8E2-A6D5-198E-FC05-EC4D821EA63D}"/>
                    </a:ext>
                  </a:extLst>
                </p:cNvPr>
                <p:cNvSpPr>
                  <a:spLocks noChangeShapeType="1"/>
                </p:cNvSpPr>
                <p:nvPr/>
              </p:nvSpPr>
              <p:spPr bwMode="auto">
                <a:xfrm>
                  <a:off x="1938" y="2245"/>
                  <a:ext cx="132" cy="1"/>
                </a:xfrm>
                <a:prstGeom prst="line">
                  <a:avLst/>
                </a:prstGeom>
                <a:noFill/>
                <a:ln w="11113">
                  <a:solidFill>
                    <a:srgbClr val="FF731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1" name="Line 3703">
                  <a:extLst>
                    <a:ext uri="{FF2B5EF4-FFF2-40B4-BE49-F238E27FC236}">
                      <a16:creationId xmlns:a16="http://schemas.microsoft.com/office/drawing/2014/main" id="{10E54871-5D55-A55B-8211-D6F75D1AEC5A}"/>
                    </a:ext>
                  </a:extLst>
                </p:cNvPr>
                <p:cNvSpPr>
                  <a:spLocks noChangeShapeType="1"/>
                </p:cNvSpPr>
                <p:nvPr/>
              </p:nvSpPr>
              <p:spPr bwMode="auto">
                <a:xfrm>
                  <a:off x="1938" y="2245"/>
                  <a:ext cx="132" cy="1"/>
                </a:xfrm>
                <a:prstGeom prst="line">
                  <a:avLst/>
                </a:prstGeom>
                <a:noFill/>
                <a:ln w="11113">
                  <a:solidFill>
                    <a:srgbClr val="FF741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2" name="Line 3704">
                  <a:extLst>
                    <a:ext uri="{FF2B5EF4-FFF2-40B4-BE49-F238E27FC236}">
                      <a16:creationId xmlns:a16="http://schemas.microsoft.com/office/drawing/2014/main" id="{43215431-D77B-2729-7420-E305ED901590}"/>
                    </a:ext>
                  </a:extLst>
                </p:cNvPr>
                <p:cNvSpPr>
                  <a:spLocks noChangeShapeType="1"/>
                </p:cNvSpPr>
                <p:nvPr/>
              </p:nvSpPr>
              <p:spPr bwMode="auto">
                <a:xfrm>
                  <a:off x="1938" y="2237"/>
                  <a:ext cx="132" cy="1"/>
                </a:xfrm>
                <a:prstGeom prst="line">
                  <a:avLst/>
                </a:prstGeom>
                <a:noFill/>
                <a:ln w="11113">
                  <a:solidFill>
                    <a:srgbClr val="FF751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3" name="Line 3705">
                  <a:extLst>
                    <a:ext uri="{FF2B5EF4-FFF2-40B4-BE49-F238E27FC236}">
                      <a16:creationId xmlns:a16="http://schemas.microsoft.com/office/drawing/2014/main" id="{4E15D292-64E4-9BFA-6BB0-42E5FA5CEFB1}"/>
                    </a:ext>
                  </a:extLst>
                </p:cNvPr>
                <p:cNvSpPr>
                  <a:spLocks noChangeShapeType="1"/>
                </p:cNvSpPr>
                <p:nvPr/>
              </p:nvSpPr>
              <p:spPr bwMode="auto">
                <a:xfrm>
                  <a:off x="1938" y="2237"/>
                  <a:ext cx="132" cy="1"/>
                </a:xfrm>
                <a:prstGeom prst="line">
                  <a:avLst/>
                </a:prstGeom>
                <a:noFill/>
                <a:ln w="11113">
                  <a:solidFill>
                    <a:srgbClr val="FF751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4" name="Line 3706">
                  <a:extLst>
                    <a:ext uri="{FF2B5EF4-FFF2-40B4-BE49-F238E27FC236}">
                      <a16:creationId xmlns:a16="http://schemas.microsoft.com/office/drawing/2014/main" id="{E0EC089D-1C57-F1B5-B8A5-AC055C022F9A}"/>
                    </a:ext>
                  </a:extLst>
                </p:cNvPr>
                <p:cNvSpPr>
                  <a:spLocks noChangeShapeType="1"/>
                </p:cNvSpPr>
                <p:nvPr/>
              </p:nvSpPr>
              <p:spPr bwMode="auto">
                <a:xfrm>
                  <a:off x="1938" y="2237"/>
                  <a:ext cx="132" cy="1"/>
                </a:xfrm>
                <a:prstGeom prst="line">
                  <a:avLst/>
                </a:prstGeom>
                <a:noFill/>
                <a:ln w="11113">
                  <a:solidFill>
                    <a:srgbClr val="FF761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5" name="Line 3707">
                  <a:extLst>
                    <a:ext uri="{FF2B5EF4-FFF2-40B4-BE49-F238E27FC236}">
                      <a16:creationId xmlns:a16="http://schemas.microsoft.com/office/drawing/2014/main" id="{D2386468-2D1C-B6E0-0088-8BEBEE2D3864}"/>
                    </a:ext>
                  </a:extLst>
                </p:cNvPr>
                <p:cNvSpPr>
                  <a:spLocks noChangeShapeType="1"/>
                </p:cNvSpPr>
                <p:nvPr/>
              </p:nvSpPr>
              <p:spPr bwMode="auto">
                <a:xfrm>
                  <a:off x="1938" y="2229"/>
                  <a:ext cx="132" cy="1"/>
                </a:xfrm>
                <a:prstGeom prst="line">
                  <a:avLst/>
                </a:prstGeom>
                <a:noFill/>
                <a:ln w="11113">
                  <a:solidFill>
                    <a:srgbClr val="FF771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6" name="Line 3708">
                  <a:extLst>
                    <a:ext uri="{FF2B5EF4-FFF2-40B4-BE49-F238E27FC236}">
                      <a16:creationId xmlns:a16="http://schemas.microsoft.com/office/drawing/2014/main" id="{4D2ABF3D-98F9-60D8-03B5-AF41948BA638}"/>
                    </a:ext>
                  </a:extLst>
                </p:cNvPr>
                <p:cNvSpPr>
                  <a:spLocks noChangeShapeType="1"/>
                </p:cNvSpPr>
                <p:nvPr/>
              </p:nvSpPr>
              <p:spPr bwMode="auto">
                <a:xfrm>
                  <a:off x="1938" y="2229"/>
                  <a:ext cx="132" cy="1"/>
                </a:xfrm>
                <a:prstGeom prst="line">
                  <a:avLst/>
                </a:prstGeom>
                <a:noFill/>
                <a:ln w="11113">
                  <a:solidFill>
                    <a:srgbClr val="FF771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7" name="Line 3709">
                  <a:extLst>
                    <a:ext uri="{FF2B5EF4-FFF2-40B4-BE49-F238E27FC236}">
                      <a16:creationId xmlns:a16="http://schemas.microsoft.com/office/drawing/2014/main" id="{8F7B92F4-3992-2374-4FEF-271DEAC64651}"/>
                    </a:ext>
                  </a:extLst>
                </p:cNvPr>
                <p:cNvSpPr>
                  <a:spLocks noChangeShapeType="1"/>
                </p:cNvSpPr>
                <p:nvPr/>
              </p:nvSpPr>
              <p:spPr bwMode="auto">
                <a:xfrm>
                  <a:off x="1938" y="2229"/>
                  <a:ext cx="132" cy="1"/>
                </a:xfrm>
                <a:prstGeom prst="line">
                  <a:avLst/>
                </a:prstGeom>
                <a:noFill/>
                <a:ln w="11113">
                  <a:solidFill>
                    <a:srgbClr val="FF781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8" name="Line 3710">
                  <a:extLst>
                    <a:ext uri="{FF2B5EF4-FFF2-40B4-BE49-F238E27FC236}">
                      <a16:creationId xmlns:a16="http://schemas.microsoft.com/office/drawing/2014/main" id="{A57BB958-DB78-8CD1-B105-4097A054726F}"/>
                    </a:ext>
                  </a:extLst>
                </p:cNvPr>
                <p:cNvSpPr>
                  <a:spLocks noChangeShapeType="1"/>
                </p:cNvSpPr>
                <p:nvPr/>
              </p:nvSpPr>
              <p:spPr bwMode="auto">
                <a:xfrm>
                  <a:off x="1938" y="2221"/>
                  <a:ext cx="132" cy="1"/>
                </a:xfrm>
                <a:prstGeom prst="line">
                  <a:avLst/>
                </a:prstGeom>
                <a:noFill/>
                <a:ln w="11113">
                  <a:solidFill>
                    <a:srgbClr val="FF79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9" name="Line 3711">
                  <a:extLst>
                    <a:ext uri="{FF2B5EF4-FFF2-40B4-BE49-F238E27FC236}">
                      <a16:creationId xmlns:a16="http://schemas.microsoft.com/office/drawing/2014/main" id="{51D64B97-3005-EE9C-EAB2-2FBBC7B83B75}"/>
                    </a:ext>
                  </a:extLst>
                </p:cNvPr>
                <p:cNvSpPr>
                  <a:spLocks noChangeShapeType="1"/>
                </p:cNvSpPr>
                <p:nvPr/>
              </p:nvSpPr>
              <p:spPr bwMode="auto">
                <a:xfrm>
                  <a:off x="1938" y="2221"/>
                  <a:ext cx="132" cy="1"/>
                </a:xfrm>
                <a:prstGeom prst="line">
                  <a:avLst/>
                </a:prstGeom>
                <a:noFill/>
                <a:ln w="11113">
                  <a:solidFill>
                    <a:srgbClr val="FF79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0" name="Line 3712">
                  <a:extLst>
                    <a:ext uri="{FF2B5EF4-FFF2-40B4-BE49-F238E27FC236}">
                      <a16:creationId xmlns:a16="http://schemas.microsoft.com/office/drawing/2014/main" id="{51FFAD76-F49E-996A-DC0D-807DFCB2F7A4}"/>
                    </a:ext>
                  </a:extLst>
                </p:cNvPr>
                <p:cNvSpPr>
                  <a:spLocks noChangeShapeType="1"/>
                </p:cNvSpPr>
                <p:nvPr/>
              </p:nvSpPr>
              <p:spPr bwMode="auto">
                <a:xfrm>
                  <a:off x="1938" y="2221"/>
                  <a:ext cx="132" cy="1"/>
                </a:xfrm>
                <a:prstGeom prst="line">
                  <a:avLst/>
                </a:prstGeom>
                <a:noFill/>
                <a:ln w="11113">
                  <a:solidFill>
                    <a:srgbClr val="FF7A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1" name="Line 3713">
                  <a:extLst>
                    <a:ext uri="{FF2B5EF4-FFF2-40B4-BE49-F238E27FC236}">
                      <a16:creationId xmlns:a16="http://schemas.microsoft.com/office/drawing/2014/main" id="{E92D2859-79EC-9FB3-E75B-E09022747E67}"/>
                    </a:ext>
                  </a:extLst>
                </p:cNvPr>
                <p:cNvSpPr>
                  <a:spLocks noChangeShapeType="1"/>
                </p:cNvSpPr>
                <p:nvPr/>
              </p:nvSpPr>
              <p:spPr bwMode="auto">
                <a:xfrm>
                  <a:off x="1938" y="2221"/>
                  <a:ext cx="132" cy="1"/>
                </a:xfrm>
                <a:prstGeom prst="line">
                  <a:avLst/>
                </a:prstGeom>
                <a:noFill/>
                <a:ln w="11113">
                  <a:solidFill>
                    <a:srgbClr val="FF7B2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2" name="Line 3714">
                  <a:extLst>
                    <a:ext uri="{FF2B5EF4-FFF2-40B4-BE49-F238E27FC236}">
                      <a16:creationId xmlns:a16="http://schemas.microsoft.com/office/drawing/2014/main" id="{F24C2CF6-15F8-C046-4615-F313F3CA281A}"/>
                    </a:ext>
                  </a:extLst>
                </p:cNvPr>
                <p:cNvSpPr>
                  <a:spLocks noChangeShapeType="1"/>
                </p:cNvSpPr>
                <p:nvPr/>
              </p:nvSpPr>
              <p:spPr bwMode="auto">
                <a:xfrm>
                  <a:off x="1938" y="2213"/>
                  <a:ext cx="132" cy="1"/>
                </a:xfrm>
                <a:prstGeom prst="line">
                  <a:avLst/>
                </a:prstGeom>
                <a:noFill/>
                <a:ln w="11113">
                  <a:solidFill>
                    <a:srgbClr val="FF7C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3" name="Line 3715">
                  <a:extLst>
                    <a:ext uri="{FF2B5EF4-FFF2-40B4-BE49-F238E27FC236}">
                      <a16:creationId xmlns:a16="http://schemas.microsoft.com/office/drawing/2014/main" id="{FD9F176E-54B4-D372-2696-F459F45D1119}"/>
                    </a:ext>
                  </a:extLst>
                </p:cNvPr>
                <p:cNvSpPr>
                  <a:spLocks noChangeShapeType="1"/>
                </p:cNvSpPr>
                <p:nvPr/>
              </p:nvSpPr>
              <p:spPr bwMode="auto">
                <a:xfrm>
                  <a:off x="1938" y="2213"/>
                  <a:ext cx="132" cy="1"/>
                </a:xfrm>
                <a:prstGeom prst="line">
                  <a:avLst/>
                </a:prstGeom>
                <a:noFill/>
                <a:ln w="11113">
                  <a:solidFill>
                    <a:srgbClr val="FF7C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4" name="Line 3716">
                  <a:extLst>
                    <a:ext uri="{FF2B5EF4-FFF2-40B4-BE49-F238E27FC236}">
                      <a16:creationId xmlns:a16="http://schemas.microsoft.com/office/drawing/2014/main" id="{F946358D-3B53-DDEB-64B9-5C1E33DD7781}"/>
                    </a:ext>
                  </a:extLst>
                </p:cNvPr>
                <p:cNvSpPr>
                  <a:spLocks noChangeShapeType="1"/>
                </p:cNvSpPr>
                <p:nvPr/>
              </p:nvSpPr>
              <p:spPr bwMode="auto">
                <a:xfrm>
                  <a:off x="1938" y="2213"/>
                  <a:ext cx="132" cy="1"/>
                </a:xfrm>
                <a:prstGeom prst="line">
                  <a:avLst/>
                </a:prstGeom>
                <a:noFill/>
                <a:ln w="11113">
                  <a:solidFill>
                    <a:srgbClr val="FF7D2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5" name="Line 3717">
                  <a:extLst>
                    <a:ext uri="{FF2B5EF4-FFF2-40B4-BE49-F238E27FC236}">
                      <a16:creationId xmlns:a16="http://schemas.microsoft.com/office/drawing/2014/main" id="{E694DE74-153D-E827-DBCE-1FAB7D83C04B}"/>
                    </a:ext>
                  </a:extLst>
                </p:cNvPr>
                <p:cNvSpPr>
                  <a:spLocks noChangeShapeType="1"/>
                </p:cNvSpPr>
                <p:nvPr/>
              </p:nvSpPr>
              <p:spPr bwMode="auto">
                <a:xfrm>
                  <a:off x="1938" y="2205"/>
                  <a:ext cx="132" cy="1"/>
                </a:xfrm>
                <a:prstGeom prst="line">
                  <a:avLst/>
                </a:prstGeom>
                <a:noFill/>
                <a:ln w="11113">
                  <a:solidFill>
                    <a:srgbClr val="FF7E2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6" name="Line 3718">
                  <a:extLst>
                    <a:ext uri="{FF2B5EF4-FFF2-40B4-BE49-F238E27FC236}">
                      <a16:creationId xmlns:a16="http://schemas.microsoft.com/office/drawing/2014/main" id="{695F1206-79FF-F4D9-F09B-B8C76B8D8589}"/>
                    </a:ext>
                  </a:extLst>
                </p:cNvPr>
                <p:cNvSpPr>
                  <a:spLocks noChangeShapeType="1"/>
                </p:cNvSpPr>
                <p:nvPr/>
              </p:nvSpPr>
              <p:spPr bwMode="auto">
                <a:xfrm>
                  <a:off x="1938" y="2205"/>
                  <a:ext cx="132" cy="1"/>
                </a:xfrm>
                <a:prstGeom prst="line">
                  <a:avLst/>
                </a:prstGeom>
                <a:noFill/>
                <a:ln w="11113">
                  <a:solidFill>
                    <a:srgbClr val="FF7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7" name="Line 3719">
                  <a:extLst>
                    <a:ext uri="{FF2B5EF4-FFF2-40B4-BE49-F238E27FC236}">
                      <a16:creationId xmlns:a16="http://schemas.microsoft.com/office/drawing/2014/main" id="{E29B13E4-2503-353A-CC58-C519F98F2282}"/>
                    </a:ext>
                  </a:extLst>
                </p:cNvPr>
                <p:cNvSpPr>
                  <a:spLocks noChangeShapeType="1"/>
                </p:cNvSpPr>
                <p:nvPr/>
              </p:nvSpPr>
              <p:spPr bwMode="auto">
                <a:xfrm>
                  <a:off x="1938" y="2205"/>
                  <a:ext cx="132" cy="1"/>
                </a:xfrm>
                <a:prstGeom prst="line">
                  <a:avLst/>
                </a:prstGeom>
                <a:noFill/>
                <a:ln w="11113">
                  <a:solidFill>
                    <a:srgbClr val="FF80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8" name="Line 3720">
                  <a:extLst>
                    <a:ext uri="{FF2B5EF4-FFF2-40B4-BE49-F238E27FC236}">
                      <a16:creationId xmlns:a16="http://schemas.microsoft.com/office/drawing/2014/main" id="{33C4BF76-AF81-2C7B-27FC-9315895C590D}"/>
                    </a:ext>
                  </a:extLst>
                </p:cNvPr>
                <p:cNvSpPr>
                  <a:spLocks noChangeShapeType="1"/>
                </p:cNvSpPr>
                <p:nvPr/>
              </p:nvSpPr>
              <p:spPr bwMode="auto">
                <a:xfrm>
                  <a:off x="1938" y="2197"/>
                  <a:ext cx="132" cy="1"/>
                </a:xfrm>
                <a:prstGeom prst="line">
                  <a:avLst/>
                </a:prstGeom>
                <a:noFill/>
                <a:ln w="11113">
                  <a:solidFill>
                    <a:srgbClr val="FF80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9" name="Line 3721">
                  <a:extLst>
                    <a:ext uri="{FF2B5EF4-FFF2-40B4-BE49-F238E27FC236}">
                      <a16:creationId xmlns:a16="http://schemas.microsoft.com/office/drawing/2014/main" id="{F8A6AB57-712F-8FFA-8206-47A1261F7100}"/>
                    </a:ext>
                  </a:extLst>
                </p:cNvPr>
                <p:cNvSpPr>
                  <a:spLocks noChangeShapeType="1"/>
                </p:cNvSpPr>
                <p:nvPr/>
              </p:nvSpPr>
              <p:spPr bwMode="auto">
                <a:xfrm>
                  <a:off x="1938" y="2197"/>
                  <a:ext cx="132" cy="1"/>
                </a:xfrm>
                <a:prstGeom prst="line">
                  <a:avLst/>
                </a:prstGeom>
                <a:noFill/>
                <a:ln w="11113">
                  <a:solidFill>
                    <a:srgbClr val="FF81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0" name="Line 3722">
                  <a:extLst>
                    <a:ext uri="{FF2B5EF4-FFF2-40B4-BE49-F238E27FC236}">
                      <a16:creationId xmlns:a16="http://schemas.microsoft.com/office/drawing/2014/main" id="{C2ABCBA0-FA7D-C0B9-3429-5CF23767A6EF}"/>
                    </a:ext>
                  </a:extLst>
                </p:cNvPr>
                <p:cNvSpPr>
                  <a:spLocks noChangeShapeType="1"/>
                </p:cNvSpPr>
                <p:nvPr/>
              </p:nvSpPr>
              <p:spPr bwMode="auto">
                <a:xfrm>
                  <a:off x="1938" y="2197"/>
                  <a:ext cx="132" cy="1"/>
                </a:xfrm>
                <a:prstGeom prst="line">
                  <a:avLst/>
                </a:prstGeom>
                <a:noFill/>
                <a:ln w="11113">
                  <a:solidFill>
                    <a:srgbClr val="FF822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1" name="Line 3723">
                  <a:extLst>
                    <a:ext uri="{FF2B5EF4-FFF2-40B4-BE49-F238E27FC236}">
                      <a16:creationId xmlns:a16="http://schemas.microsoft.com/office/drawing/2014/main" id="{12F711D1-782E-0413-AB55-7023E26FD41C}"/>
                    </a:ext>
                  </a:extLst>
                </p:cNvPr>
                <p:cNvSpPr>
                  <a:spLocks noChangeShapeType="1"/>
                </p:cNvSpPr>
                <p:nvPr/>
              </p:nvSpPr>
              <p:spPr bwMode="auto">
                <a:xfrm>
                  <a:off x="1938" y="2189"/>
                  <a:ext cx="132" cy="1"/>
                </a:xfrm>
                <a:prstGeom prst="line">
                  <a:avLst/>
                </a:prstGeom>
                <a:noFill/>
                <a:ln w="11113">
                  <a:solidFill>
                    <a:srgbClr val="FF833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2" name="Line 3724">
                  <a:extLst>
                    <a:ext uri="{FF2B5EF4-FFF2-40B4-BE49-F238E27FC236}">
                      <a16:creationId xmlns:a16="http://schemas.microsoft.com/office/drawing/2014/main" id="{1893FECA-D97C-218E-1AF2-2D2B2D675C2F}"/>
                    </a:ext>
                  </a:extLst>
                </p:cNvPr>
                <p:cNvSpPr>
                  <a:spLocks noChangeShapeType="1"/>
                </p:cNvSpPr>
                <p:nvPr/>
              </p:nvSpPr>
              <p:spPr bwMode="auto">
                <a:xfrm>
                  <a:off x="1938" y="2189"/>
                  <a:ext cx="132" cy="1"/>
                </a:xfrm>
                <a:prstGeom prst="line">
                  <a:avLst/>
                </a:prstGeom>
                <a:noFill/>
                <a:ln w="11113">
                  <a:solidFill>
                    <a:srgbClr val="FF843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3" name="Line 3725">
                  <a:extLst>
                    <a:ext uri="{FF2B5EF4-FFF2-40B4-BE49-F238E27FC236}">
                      <a16:creationId xmlns:a16="http://schemas.microsoft.com/office/drawing/2014/main" id="{75E1FB92-8CA3-EE75-F5E5-643F9D2C41C3}"/>
                    </a:ext>
                  </a:extLst>
                </p:cNvPr>
                <p:cNvSpPr>
                  <a:spLocks noChangeShapeType="1"/>
                </p:cNvSpPr>
                <p:nvPr/>
              </p:nvSpPr>
              <p:spPr bwMode="auto">
                <a:xfrm>
                  <a:off x="1938" y="2189"/>
                  <a:ext cx="132" cy="1"/>
                </a:xfrm>
                <a:prstGeom prst="line">
                  <a:avLst/>
                </a:prstGeom>
                <a:noFill/>
                <a:ln w="11113">
                  <a:solidFill>
                    <a:srgbClr val="FF853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4" name="Line 3726">
                  <a:extLst>
                    <a:ext uri="{FF2B5EF4-FFF2-40B4-BE49-F238E27FC236}">
                      <a16:creationId xmlns:a16="http://schemas.microsoft.com/office/drawing/2014/main" id="{0D581D6A-8BD5-6283-F49B-92781577B00D}"/>
                    </a:ext>
                  </a:extLst>
                </p:cNvPr>
                <p:cNvSpPr>
                  <a:spLocks noChangeShapeType="1"/>
                </p:cNvSpPr>
                <p:nvPr/>
              </p:nvSpPr>
              <p:spPr bwMode="auto">
                <a:xfrm>
                  <a:off x="1938" y="2181"/>
                  <a:ext cx="132" cy="1"/>
                </a:xfrm>
                <a:prstGeom prst="line">
                  <a:avLst/>
                </a:prstGeom>
                <a:noFill/>
                <a:ln w="11113">
                  <a:solidFill>
                    <a:srgbClr val="FF863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5" name="Line 3727">
                  <a:extLst>
                    <a:ext uri="{FF2B5EF4-FFF2-40B4-BE49-F238E27FC236}">
                      <a16:creationId xmlns:a16="http://schemas.microsoft.com/office/drawing/2014/main" id="{BB275A2A-6349-EDE5-628A-F4ADB6A78AFD}"/>
                    </a:ext>
                  </a:extLst>
                </p:cNvPr>
                <p:cNvSpPr>
                  <a:spLocks noChangeShapeType="1"/>
                </p:cNvSpPr>
                <p:nvPr/>
              </p:nvSpPr>
              <p:spPr bwMode="auto">
                <a:xfrm>
                  <a:off x="1938" y="2181"/>
                  <a:ext cx="132" cy="1"/>
                </a:xfrm>
                <a:prstGeom prst="line">
                  <a:avLst/>
                </a:prstGeom>
                <a:noFill/>
                <a:ln w="11113">
                  <a:solidFill>
                    <a:srgbClr val="FF873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6" name="Line 3728">
                  <a:extLst>
                    <a:ext uri="{FF2B5EF4-FFF2-40B4-BE49-F238E27FC236}">
                      <a16:creationId xmlns:a16="http://schemas.microsoft.com/office/drawing/2014/main" id="{9CBB33D9-0B4A-6138-32AE-77794BDD2F14}"/>
                    </a:ext>
                  </a:extLst>
                </p:cNvPr>
                <p:cNvSpPr>
                  <a:spLocks noChangeShapeType="1"/>
                </p:cNvSpPr>
                <p:nvPr/>
              </p:nvSpPr>
              <p:spPr bwMode="auto">
                <a:xfrm>
                  <a:off x="1938" y="2181"/>
                  <a:ext cx="132" cy="1"/>
                </a:xfrm>
                <a:prstGeom prst="line">
                  <a:avLst/>
                </a:prstGeom>
                <a:noFill/>
                <a:ln w="11113">
                  <a:solidFill>
                    <a:srgbClr val="FF883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7" name="Line 3729">
                  <a:extLst>
                    <a:ext uri="{FF2B5EF4-FFF2-40B4-BE49-F238E27FC236}">
                      <a16:creationId xmlns:a16="http://schemas.microsoft.com/office/drawing/2014/main" id="{3C00A343-8D15-4893-00B7-3DF49DA5719A}"/>
                    </a:ext>
                  </a:extLst>
                </p:cNvPr>
                <p:cNvSpPr>
                  <a:spLocks noChangeShapeType="1"/>
                </p:cNvSpPr>
                <p:nvPr/>
              </p:nvSpPr>
              <p:spPr bwMode="auto">
                <a:xfrm>
                  <a:off x="1938" y="2181"/>
                  <a:ext cx="132" cy="1"/>
                </a:xfrm>
                <a:prstGeom prst="line">
                  <a:avLst/>
                </a:prstGeom>
                <a:noFill/>
                <a:ln w="11113">
                  <a:solidFill>
                    <a:srgbClr val="FF893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8" name="Line 3730">
                  <a:extLst>
                    <a:ext uri="{FF2B5EF4-FFF2-40B4-BE49-F238E27FC236}">
                      <a16:creationId xmlns:a16="http://schemas.microsoft.com/office/drawing/2014/main" id="{CA0BC2DB-9304-2CEC-4F24-AE897B18F216}"/>
                    </a:ext>
                  </a:extLst>
                </p:cNvPr>
                <p:cNvSpPr>
                  <a:spLocks noChangeShapeType="1"/>
                </p:cNvSpPr>
                <p:nvPr/>
              </p:nvSpPr>
              <p:spPr bwMode="auto">
                <a:xfrm>
                  <a:off x="1938" y="2173"/>
                  <a:ext cx="132" cy="1"/>
                </a:xfrm>
                <a:prstGeom prst="line">
                  <a:avLst/>
                </a:prstGeom>
                <a:noFill/>
                <a:ln w="11113">
                  <a:solidFill>
                    <a:srgbClr val="FF8A3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9" name="Line 3731">
                  <a:extLst>
                    <a:ext uri="{FF2B5EF4-FFF2-40B4-BE49-F238E27FC236}">
                      <a16:creationId xmlns:a16="http://schemas.microsoft.com/office/drawing/2014/main" id="{D61E75C3-DB97-840E-0C52-E83D6A29E3DB}"/>
                    </a:ext>
                  </a:extLst>
                </p:cNvPr>
                <p:cNvSpPr>
                  <a:spLocks noChangeShapeType="1"/>
                </p:cNvSpPr>
                <p:nvPr/>
              </p:nvSpPr>
              <p:spPr bwMode="auto">
                <a:xfrm>
                  <a:off x="1938" y="2173"/>
                  <a:ext cx="132" cy="1"/>
                </a:xfrm>
                <a:prstGeom prst="line">
                  <a:avLst/>
                </a:prstGeom>
                <a:noFill/>
                <a:ln w="11113">
                  <a:solidFill>
                    <a:srgbClr val="FF8B3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0" name="Line 3732">
                  <a:extLst>
                    <a:ext uri="{FF2B5EF4-FFF2-40B4-BE49-F238E27FC236}">
                      <a16:creationId xmlns:a16="http://schemas.microsoft.com/office/drawing/2014/main" id="{ACF0466B-CC35-CEF7-22A4-A1BE754B50FD}"/>
                    </a:ext>
                  </a:extLst>
                </p:cNvPr>
                <p:cNvSpPr>
                  <a:spLocks noChangeShapeType="1"/>
                </p:cNvSpPr>
                <p:nvPr/>
              </p:nvSpPr>
              <p:spPr bwMode="auto">
                <a:xfrm>
                  <a:off x="1938" y="2173"/>
                  <a:ext cx="132" cy="1"/>
                </a:xfrm>
                <a:prstGeom prst="line">
                  <a:avLst/>
                </a:prstGeom>
                <a:noFill/>
                <a:ln w="11113">
                  <a:solidFill>
                    <a:srgbClr val="FF8C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1" name="Line 3733">
                  <a:extLst>
                    <a:ext uri="{FF2B5EF4-FFF2-40B4-BE49-F238E27FC236}">
                      <a16:creationId xmlns:a16="http://schemas.microsoft.com/office/drawing/2014/main" id="{12FFB3E4-7DF4-2C0B-92CC-E59B42EA478A}"/>
                    </a:ext>
                  </a:extLst>
                </p:cNvPr>
                <p:cNvSpPr>
                  <a:spLocks noChangeShapeType="1"/>
                </p:cNvSpPr>
                <p:nvPr/>
              </p:nvSpPr>
              <p:spPr bwMode="auto">
                <a:xfrm>
                  <a:off x="1938" y="2165"/>
                  <a:ext cx="132" cy="1"/>
                </a:xfrm>
                <a:prstGeom prst="line">
                  <a:avLst/>
                </a:prstGeom>
                <a:noFill/>
                <a:ln w="11113">
                  <a:solidFill>
                    <a:srgbClr val="FF8D4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2" name="Line 3734">
                  <a:extLst>
                    <a:ext uri="{FF2B5EF4-FFF2-40B4-BE49-F238E27FC236}">
                      <a16:creationId xmlns:a16="http://schemas.microsoft.com/office/drawing/2014/main" id="{F60D5A0A-70FB-B2E9-ACF8-DD10A3E4D343}"/>
                    </a:ext>
                  </a:extLst>
                </p:cNvPr>
                <p:cNvSpPr>
                  <a:spLocks noChangeShapeType="1"/>
                </p:cNvSpPr>
                <p:nvPr/>
              </p:nvSpPr>
              <p:spPr bwMode="auto">
                <a:xfrm>
                  <a:off x="1938" y="2165"/>
                  <a:ext cx="132" cy="1"/>
                </a:xfrm>
                <a:prstGeom prst="line">
                  <a:avLst/>
                </a:prstGeom>
                <a:noFill/>
                <a:ln w="11113">
                  <a:solidFill>
                    <a:srgbClr val="F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3" name="Line 3735">
                  <a:extLst>
                    <a:ext uri="{FF2B5EF4-FFF2-40B4-BE49-F238E27FC236}">
                      <a16:creationId xmlns:a16="http://schemas.microsoft.com/office/drawing/2014/main" id="{29B1A3F9-7EEF-E8B2-335E-677121663A1E}"/>
                    </a:ext>
                  </a:extLst>
                </p:cNvPr>
                <p:cNvSpPr>
                  <a:spLocks noChangeShapeType="1"/>
                </p:cNvSpPr>
                <p:nvPr/>
              </p:nvSpPr>
              <p:spPr bwMode="auto">
                <a:xfrm>
                  <a:off x="1938" y="2165"/>
                  <a:ext cx="132" cy="1"/>
                </a:xfrm>
                <a:prstGeom prst="line">
                  <a:avLst/>
                </a:prstGeom>
                <a:noFill/>
                <a:ln w="11113">
                  <a:solidFill>
                    <a:srgbClr val="FF8F4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4" name="Line 3736">
                  <a:extLst>
                    <a:ext uri="{FF2B5EF4-FFF2-40B4-BE49-F238E27FC236}">
                      <a16:creationId xmlns:a16="http://schemas.microsoft.com/office/drawing/2014/main" id="{B823E3DA-2888-15FA-6467-EE5D1E96D964}"/>
                    </a:ext>
                  </a:extLst>
                </p:cNvPr>
                <p:cNvSpPr>
                  <a:spLocks noChangeShapeType="1"/>
                </p:cNvSpPr>
                <p:nvPr/>
              </p:nvSpPr>
              <p:spPr bwMode="auto">
                <a:xfrm>
                  <a:off x="1938" y="2157"/>
                  <a:ext cx="132" cy="1"/>
                </a:xfrm>
                <a:prstGeom prst="line">
                  <a:avLst/>
                </a:prstGeom>
                <a:noFill/>
                <a:ln w="11113">
                  <a:solidFill>
                    <a:srgbClr val="FF904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5" name="Line 3737">
                  <a:extLst>
                    <a:ext uri="{FF2B5EF4-FFF2-40B4-BE49-F238E27FC236}">
                      <a16:creationId xmlns:a16="http://schemas.microsoft.com/office/drawing/2014/main" id="{BE15630D-B9CD-51EE-0DE1-450713688DD3}"/>
                    </a:ext>
                  </a:extLst>
                </p:cNvPr>
                <p:cNvSpPr>
                  <a:spLocks noChangeShapeType="1"/>
                </p:cNvSpPr>
                <p:nvPr/>
              </p:nvSpPr>
              <p:spPr bwMode="auto">
                <a:xfrm>
                  <a:off x="1938" y="2157"/>
                  <a:ext cx="132" cy="1"/>
                </a:xfrm>
                <a:prstGeom prst="line">
                  <a:avLst/>
                </a:prstGeom>
                <a:noFill/>
                <a:ln w="11113">
                  <a:solidFill>
                    <a:srgbClr val="FF914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6" name="Line 3738">
                  <a:extLst>
                    <a:ext uri="{FF2B5EF4-FFF2-40B4-BE49-F238E27FC236}">
                      <a16:creationId xmlns:a16="http://schemas.microsoft.com/office/drawing/2014/main" id="{C984DF5C-5DDD-5336-D2FE-705AA9BA2DEB}"/>
                    </a:ext>
                  </a:extLst>
                </p:cNvPr>
                <p:cNvSpPr>
                  <a:spLocks noChangeShapeType="1"/>
                </p:cNvSpPr>
                <p:nvPr/>
              </p:nvSpPr>
              <p:spPr bwMode="auto">
                <a:xfrm>
                  <a:off x="1938" y="2157"/>
                  <a:ext cx="132" cy="1"/>
                </a:xfrm>
                <a:prstGeom prst="line">
                  <a:avLst/>
                </a:prstGeom>
                <a:noFill/>
                <a:ln w="11113">
                  <a:solidFill>
                    <a:srgbClr val="FF924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7" name="Line 3739">
                  <a:extLst>
                    <a:ext uri="{FF2B5EF4-FFF2-40B4-BE49-F238E27FC236}">
                      <a16:creationId xmlns:a16="http://schemas.microsoft.com/office/drawing/2014/main" id="{C836D8F9-537D-F8CA-F13A-CA05BD8192B6}"/>
                    </a:ext>
                  </a:extLst>
                </p:cNvPr>
                <p:cNvSpPr>
                  <a:spLocks noChangeShapeType="1"/>
                </p:cNvSpPr>
                <p:nvPr/>
              </p:nvSpPr>
              <p:spPr bwMode="auto">
                <a:xfrm>
                  <a:off x="1938" y="2149"/>
                  <a:ext cx="132" cy="1"/>
                </a:xfrm>
                <a:prstGeom prst="line">
                  <a:avLst/>
                </a:prstGeom>
                <a:noFill/>
                <a:ln w="11113">
                  <a:solidFill>
                    <a:srgbClr val="FF934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8" name="Line 3740">
                  <a:extLst>
                    <a:ext uri="{FF2B5EF4-FFF2-40B4-BE49-F238E27FC236}">
                      <a16:creationId xmlns:a16="http://schemas.microsoft.com/office/drawing/2014/main" id="{3F9FB683-FC26-5D74-54CD-AC534C52A7AB}"/>
                    </a:ext>
                  </a:extLst>
                </p:cNvPr>
                <p:cNvSpPr>
                  <a:spLocks noChangeShapeType="1"/>
                </p:cNvSpPr>
                <p:nvPr/>
              </p:nvSpPr>
              <p:spPr bwMode="auto">
                <a:xfrm>
                  <a:off x="1938" y="2149"/>
                  <a:ext cx="132" cy="1"/>
                </a:xfrm>
                <a:prstGeom prst="line">
                  <a:avLst/>
                </a:prstGeom>
                <a:noFill/>
                <a:ln w="11113">
                  <a:solidFill>
                    <a:srgbClr val="FF94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9" name="Line 3741">
                  <a:extLst>
                    <a:ext uri="{FF2B5EF4-FFF2-40B4-BE49-F238E27FC236}">
                      <a16:creationId xmlns:a16="http://schemas.microsoft.com/office/drawing/2014/main" id="{E2F13573-DB07-A686-6124-780DADAA694A}"/>
                    </a:ext>
                  </a:extLst>
                </p:cNvPr>
                <p:cNvSpPr>
                  <a:spLocks noChangeShapeType="1"/>
                </p:cNvSpPr>
                <p:nvPr/>
              </p:nvSpPr>
              <p:spPr bwMode="auto">
                <a:xfrm>
                  <a:off x="1938" y="2149"/>
                  <a:ext cx="132" cy="1"/>
                </a:xfrm>
                <a:prstGeom prst="line">
                  <a:avLst/>
                </a:prstGeom>
                <a:noFill/>
                <a:ln w="11113">
                  <a:solidFill>
                    <a:srgbClr val="FF954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0" name="Line 3742">
                  <a:extLst>
                    <a:ext uri="{FF2B5EF4-FFF2-40B4-BE49-F238E27FC236}">
                      <a16:creationId xmlns:a16="http://schemas.microsoft.com/office/drawing/2014/main" id="{CA3EA7E4-2489-B284-ACD6-EB02BF19C360}"/>
                    </a:ext>
                  </a:extLst>
                </p:cNvPr>
                <p:cNvSpPr>
                  <a:spLocks noChangeShapeType="1"/>
                </p:cNvSpPr>
                <p:nvPr/>
              </p:nvSpPr>
              <p:spPr bwMode="auto">
                <a:xfrm>
                  <a:off x="1938" y="2141"/>
                  <a:ext cx="132" cy="1"/>
                </a:xfrm>
                <a:prstGeom prst="line">
                  <a:avLst/>
                </a:prstGeom>
                <a:noFill/>
                <a:ln w="11113">
                  <a:solidFill>
                    <a:srgbClr val="FF96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1" name="Line 3743">
                  <a:extLst>
                    <a:ext uri="{FF2B5EF4-FFF2-40B4-BE49-F238E27FC236}">
                      <a16:creationId xmlns:a16="http://schemas.microsoft.com/office/drawing/2014/main" id="{9C6FE775-3BA0-C2C3-B920-2E6C9AF1CD87}"/>
                    </a:ext>
                  </a:extLst>
                </p:cNvPr>
                <p:cNvSpPr>
                  <a:spLocks noChangeShapeType="1"/>
                </p:cNvSpPr>
                <p:nvPr/>
              </p:nvSpPr>
              <p:spPr bwMode="auto">
                <a:xfrm>
                  <a:off x="1938" y="2141"/>
                  <a:ext cx="132" cy="1"/>
                </a:xfrm>
                <a:prstGeom prst="line">
                  <a:avLst/>
                </a:prstGeom>
                <a:noFill/>
                <a:ln w="11113">
                  <a:solidFill>
                    <a:srgbClr val="FF975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2" name="Line 3744">
                  <a:extLst>
                    <a:ext uri="{FF2B5EF4-FFF2-40B4-BE49-F238E27FC236}">
                      <a16:creationId xmlns:a16="http://schemas.microsoft.com/office/drawing/2014/main" id="{EA0BE29C-B4C9-1E7C-E76A-82E1890A57E7}"/>
                    </a:ext>
                  </a:extLst>
                </p:cNvPr>
                <p:cNvSpPr>
                  <a:spLocks noChangeShapeType="1"/>
                </p:cNvSpPr>
                <p:nvPr/>
              </p:nvSpPr>
              <p:spPr bwMode="auto">
                <a:xfrm>
                  <a:off x="1938" y="2141"/>
                  <a:ext cx="132" cy="1"/>
                </a:xfrm>
                <a:prstGeom prst="line">
                  <a:avLst/>
                </a:prstGeom>
                <a:noFill/>
                <a:ln w="11113">
                  <a:solidFill>
                    <a:srgbClr val="FF985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 name="Line 3745">
                  <a:extLst>
                    <a:ext uri="{FF2B5EF4-FFF2-40B4-BE49-F238E27FC236}">
                      <a16:creationId xmlns:a16="http://schemas.microsoft.com/office/drawing/2014/main" id="{04D972C4-4941-DEE9-40A0-DF62D8145DFF}"/>
                    </a:ext>
                  </a:extLst>
                </p:cNvPr>
                <p:cNvSpPr>
                  <a:spLocks noChangeShapeType="1"/>
                </p:cNvSpPr>
                <p:nvPr/>
              </p:nvSpPr>
              <p:spPr bwMode="auto">
                <a:xfrm>
                  <a:off x="1938" y="2141"/>
                  <a:ext cx="132" cy="1"/>
                </a:xfrm>
                <a:prstGeom prst="line">
                  <a:avLst/>
                </a:prstGeom>
                <a:noFill/>
                <a:ln w="11113">
                  <a:solidFill>
                    <a:srgbClr val="FF9A5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 name="Line 3746">
                  <a:extLst>
                    <a:ext uri="{FF2B5EF4-FFF2-40B4-BE49-F238E27FC236}">
                      <a16:creationId xmlns:a16="http://schemas.microsoft.com/office/drawing/2014/main" id="{BD648217-776D-9F7D-CF08-C6D400A2DEF1}"/>
                    </a:ext>
                  </a:extLst>
                </p:cNvPr>
                <p:cNvSpPr>
                  <a:spLocks noChangeShapeType="1"/>
                </p:cNvSpPr>
                <p:nvPr/>
              </p:nvSpPr>
              <p:spPr bwMode="auto">
                <a:xfrm>
                  <a:off x="1938" y="2133"/>
                  <a:ext cx="132" cy="1"/>
                </a:xfrm>
                <a:prstGeom prst="line">
                  <a:avLst/>
                </a:prstGeom>
                <a:noFill/>
                <a:ln w="11113">
                  <a:solidFill>
                    <a:srgbClr val="FF9B5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5" name="Line 3747">
                  <a:extLst>
                    <a:ext uri="{FF2B5EF4-FFF2-40B4-BE49-F238E27FC236}">
                      <a16:creationId xmlns:a16="http://schemas.microsoft.com/office/drawing/2014/main" id="{A99FAF24-B725-0313-1EA0-0195363477B6}"/>
                    </a:ext>
                  </a:extLst>
                </p:cNvPr>
                <p:cNvSpPr>
                  <a:spLocks noChangeShapeType="1"/>
                </p:cNvSpPr>
                <p:nvPr/>
              </p:nvSpPr>
              <p:spPr bwMode="auto">
                <a:xfrm>
                  <a:off x="1938" y="2133"/>
                  <a:ext cx="132" cy="1"/>
                </a:xfrm>
                <a:prstGeom prst="line">
                  <a:avLst/>
                </a:prstGeom>
                <a:noFill/>
                <a:ln w="11113">
                  <a:solidFill>
                    <a:srgbClr val="FF9C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6" name="Line 3748">
                  <a:extLst>
                    <a:ext uri="{FF2B5EF4-FFF2-40B4-BE49-F238E27FC236}">
                      <a16:creationId xmlns:a16="http://schemas.microsoft.com/office/drawing/2014/main" id="{0D0EC641-BFDF-C60F-09D7-7282B2DA5F9C}"/>
                    </a:ext>
                  </a:extLst>
                </p:cNvPr>
                <p:cNvSpPr>
                  <a:spLocks noChangeShapeType="1"/>
                </p:cNvSpPr>
                <p:nvPr/>
              </p:nvSpPr>
              <p:spPr bwMode="auto">
                <a:xfrm>
                  <a:off x="1938" y="2133"/>
                  <a:ext cx="132" cy="1"/>
                </a:xfrm>
                <a:prstGeom prst="line">
                  <a:avLst/>
                </a:prstGeom>
                <a:noFill/>
                <a:ln w="11113">
                  <a:solidFill>
                    <a:srgbClr val="FF9D5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7" name="Line 3749">
                  <a:extLst>
                    <a:ext uri="{FF2B5EF4-FFF2-40B4-BE49-F238E27FC236}">
                      <a16:creationId xmlns:a16="http://schemas.microsoft.com/office/drawing/2014/main" id="{97BA44B1-CDC1-7720-8352-70E8E803E11D}"/>
                    </a:ext>
                  </a:extLst>
                </p:cNvPr>
                <p:cNvSpPr>
                  <a:spLocks noChangeShapeType="1"/>
                </p:cNvSpPr>
                <p:nvPr/>
              </p:nvSpPr>
              <p:spPr bwMode="auto">
                <a:xfrm>
                  <a:off x="1938" y="2125"/>
                  <a:ext cx="132" cy="1"/>
                </a:xfrm>
                <a:prstGeom prst="line">
                  <a:avLst/>
                </a:prstGeom>
                <a:noFill/>
                <a:ln w="11113">
                  <a:solidFill>
                    <a:srgbClr val="FF9E5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8" name="Line 3750">
                  <a:extLst>
                    <a:ext uri="{FF2B5EF4-FFF2-40B4-BE49-F238E27FC236}">
                      <a16:creationId xmlns:a16="http://schemas.microsoft.com/office/drawing/2014/main" id="{EEF0204E-7670-6EB8-F48F-E0AFB9C3B92B}"/>
                    </a:ext>
                  </a:extLst>
                </p:cNvPr>
                <p:cNvSpPr>
                  <a:spLocks noChangeShapeType="1"/>
                </p:cNvSpPr>
                <p:nvPr/>
              </p:nvSpPr>
              <p:spPr bwMode="auto">
                <a:xfrm>
                  <a:off x="1938" y="2125"/>
                  <a:ext cx="132" cy="1"/>
                </a:xfrm>
                <a:prstGeom prst="line">
                  <a:avLst/>
                </a:prstGeom>
                <a:noFill/>
                <a:ln w="11113">
                  <a:solidFill>
                    <a:srgbClr val="FFA16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9" name="Line 3751">
                  <a:extLst>
                    <a:ext uri="{FF2B5EF4-FFF2-40B4-BE49-F238E27FC236}">
                      <a16:creationId xmlns:a16="http://schemas.microsoft.com/office/drawing/2014/main" id="{13BA333D-2392-F3B9-6861-EB193F2479EC}"/>
                    </a:ext>
                  </a:extLst>
                </p:cNvPr>
                <p:cNvSpPr>
                  <a:spLocks noChangeShapeType="1"/>
                </p:cNvSpPr>
                <p:nvPr/>
              </p:nvSpPr>
              <p:spPr bwMode="auto">
                <a:xfrm>
                  <a:off x="1938" y="2125"/>
                  <a:ext cx="132" cy="1"/>
                </a:xfrm>
                <a:prstGeom prst="line">
                  <a:avLst/>
                </a:prstGeom>
                <a:noFill/>
                <a:ln w="11113">
                  <a:solidFill>
                    <a:srgbClr val="FFA26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40" name="Line 3752">
                  <a:extLst>
                    <a:ext uri="{FF2B5EF4-FFF2-40B4-BE49-F238E27FC236}">
                      <a16:creationId xmlns:a16="http://schemas.microsoft.com/office/drawing/2014/main" id="{57CEEE8E-314F-2F01-4ED4-43875916B6AD}"/>
                    </a:ext>
                  </a:extLst>
                </p:cNvPr>
                <p:cNvSpPr>
                  <a:spLocks noChangeShapeType="1"/>
                </p:cNvSpPr>
                <p:nvPr/>
              </p:nvSpPr>
              <p:spPr bwMode="auto">
                <a:xfrm>
                  <a:off x="1938" y="2117"/>
                  <a:ext cx="132" cy="1"/>
                </a:xfrm>
                <a:prstGeom prst="line">
                  <a:avLst/>
                </a:prstGeom>
                <a:noFill/>
                <a:ln w="11113">
                  <a:solidFill>
                    <a:srgbClr val="FFA36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41" name="Line 3753">
                  <a:extLst>
                    <a:ext uri="{FF2B5EF4-FFF2-40B4-BE49-F238E27FC236}">
                      <a16:creationId xmlns:a16="http://schemas.microsoft.com/office/drawing/2014/main" id="{8F142448-3953-06A3-32E8-B4FB03EEAF79}"/>
                    </a:ext>
                  </a:extLst>
                </p:cNvPr>
                <p:cNvSpPr>
                  <a:spLocks noChangeShapeType="1"/>
                </p:cNvSpPr>
                <p:nvPr/>
              </p:nvSpPr>
              <p:spPr bwMode="auto">
                <a:xfrm>
                  <a:off x="1938" y="2117"/>
                  <a:ext cx="132" cy="1"/>
                </a:xfrm>
                <a:prstGeom prst="line">
                  <a:avLst/>
                </a:prstGeom>
                <a:noFill/>
                <a:ln w="11113">
                  <a:solidFill>
                    <a:srgbClr val="FFA4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42" name="Line 3754">
                  <a:extLst>
                    <a:ext uri="{FF2B5EF4-FFF2-40B4-BE49-F238E27FC236}">
                      <a16:creationId xmlns:a16="http://schemas.microsoft.com/office/drawing/2014/main" id="{4C47049D-823E-2621-85A5-DBBC1FC4DF1C}"/>
                    </a:ext>
                  </a:extLst>
                </p:cNvPr>
                <p:cNvSpPr>
                  <a:spLocks noChangeShapeType="1"/>
                </p:cNvSpPr>
                <p:nvPr/>
              </p:nvSpPr>
              <p:spPr bwMode="auto">
                <a:xfrm>
                  <a:off x="1938" y="2117"/>
                  <a:ext cx="132" cy="1"/>
                </a:xfrm>
                <a:prstGeom prst="line">
                  <a:avLst/>
                </a:prstGeom>
                <a:noFill/>
                <a:ln w="11113">
                  <a:solidFill>
                    <a:srgbClr val="FFA66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43" name="Line 3755">
                  <a:extLst>
                    <a:ext uri="{FF2B5EF4-FFF2-40B4-BE49-F238E27FC236}">
                      <a16:creationId xmlns:a16="http://schemas.microsoft.com/office/drawing/2014/main" id="{3E50386B-903D-5F20-0372-03B3F667E390}"/>
                    </a:ext>
                  </a:extLst>
                </p:cNvPr>
                <p:cNvSpPr>
                  <a:spLocks noChangeShapeType="1"/>
                </p:cNvSpPr>
                <p:nvPr/>
              </p:nvSpPr>
              <p:spPr bwMode="auto">
                <a:xfrm>
                  <a:off x="1938" y="2109"/>
                  <a:ext cx="132" cy="1"/>
                </a:xfrm>
                <a:prstGeom prst="line">
                  <a:avLst/>
                </a:prstGeom>
                <a:noFill/>
                <a:ln w="11113">
                  <a:solidFill>
                    <a:srgbClr val="FFA76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44" name="Line 3756">
                  <a:extLst>
                    <a:ext uri="{FF2B5EF4-FFF2-40B4-BE49-F238E27FC236}">
                      <a16:creationId xmlns:a16="http://schemas.microsoft.com/office/drawing/2014/main" id="{327142AD-7DE6-3E59-A566-D3F9F40642B1}"/>
                    </a:ext>
                  </a:extLst>
                </p:cNvPr>
                <p:cNvSpPr>
                  <a:spLocks noChangeShapeType="1"/>
                </p:cNvSpPr>
                <p:nvPr/>
              </p:nvSpPr>
              <p:spPr bwMode="auto">
                <a:xfrm>
                  <a:off x="1938" y="2109"/>
                  <a:ext cx="132" cy="1"/>
                </a:xfrm>
                <a:prstGeom prst="line">
                  <a:avLst/>
                </a:prstGeom>
                <a:noFill/>
                <a:ln w="11113">
                  <a:solidFill>
                    <a:srgbClr val="FFA86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45" name="Line 3757">
                  <a:extLst>
                    <a:ext uri="{FF2B5EF4-FFF2-40B4-BE49-F238E27FC236}">
                      <a16:creationId xmlns:a16="http://schemas.microsoft.com/office/drawing/2014/main" id="{83465888-2798-03CC-F14D-71BFA27266D1}"/>
                    </a:ext>
                  </a:extLst>
                </p:cNvPr>
                <p:cNvSpPr>
                  <a:spLocks noChangeShapeType="1"/>
                </p:cNvSpPr>
                <p:nvPr/>
              </p:nvSpPr>
              <p:spPr bwMode="auto">
                <a:xfrm>
                  <a:off x="1938" y="2109"/>
                  <a:ext cx="132" cy="1"/>
                </a:xfrm>
                <a:prstGeom prst="line">
                  <a:avLst/>
                </a:prstGeom>
                <a:noFill/>
                <a:ln w="11113">
                  <a:solidFill>
                    <a:srgbClr val="FFAA7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46" name="Line 3758">
                  <a:extLst>
                    <a:ext uri="{FF2B5EF4-FFF2-40B4-BE49-F238E27FC236}">
                      <a16:creationId xmlns:a16="http://schemas.microsoft.com/office/drawing/2014/main" id="{E1689C3F-0BBE-B86A-37CB-1406354EB12D}"/>
                    </a:ext>
                  </a:extLst>
                </p:cNvPr>
                <p:cNvSpPr>
                  <a:spLocks noChangeShapeType="1"/>
                </p:cNvSpPr>
                <p:nvPr/>
              </p:nvSpPr>
              <p:spPr bwMode="auto">
                <a:xfrm>
                  <a:off x="1938" y="2109"/>
                  <a:ext cx="132" cy="1"/>
                </a:xfrm>
                <a:prstGeom prst="line">
                  <a:avLst/>
                </a:prstGeom>
                <a:noFill/>
                <a:ln w="11113">
                  <a:solidFill>
                    <a:srgbClr val="FFAB7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47" name="Line 3759">
                  <a:extLst>
                    <a:ext uri="{FF2B5EF4-FFF2-40B4-BE49-F238E27FC236}">
                      <a16:creationId xmlns:a16="http://schemas.microsoft.com/office/drawing/2014/main" id="{5FE8A747-E5C1-4F08-C3DD-BCE3006FCB71}"/>
                    </a:ext>
                  </a:extLst>
                </p:cNvPr>
                <p:cNvSpPr>
                  <a:spLocks noChangeShapeType="1"/>
                </p:cNvSpPr>
                <p:nvPr/>
              </p:nvSpPr>
              <p:spPr bwMode="auto">
                <a:xfrm>
                  <a:off x="1938" y="2101"/>
                  <a:ext cx="132" cy="1"/>
                </a:xfrm>
                <a:prstGeom prst="line">
                  <a:avLst/>
                </a:prstGeom>
                <a:noFill/>
                <a:ln w="11113">
                  <a:solidFill>
                    <a:srgbClr val="FFAC7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48" name="Line 3760">
                  <a:extLst>
                    <a:ext uri="{FF2B5EF4-FFF2-40B4-BE49-F238E27FC236}">
                      <a16:creationId xmlns:a16="http://schemas.microsoft.com/office/drawing/2014/main" id="{962DA0CA-DDF2-68CA-AA7E-90BDDAEBD3C3}"/>
                    </a:ext>
                  </a:extLst>
                </p:cNvPr>
                <p:cNvSpPr>
                  <a:spLocks noChangeShapeType="1"/>
                </p:cNvSpPr>
                <p:nvPr/>
              </p:nvSpPr>
              <p:spPr bwMode="auto">
                <a:xfrm>
                  <a:off x="1938" y="2101"/>
                  <a:ext cx="132" cy="1"/>
                </a:xfrm>
                <a:prstGeom prst="line">
                  <a:avLst/>
                </a:prstGeom>
                <a:noFill/>
                <a:ln w="11113">
                  <a:solidFill>
                    <a:srgbClr val="FFAE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49" name="Line 3761">
                  <a:extLst>
                    <a:ext uri="{FF2B5EF4-FFF2-40B4-BE49-F238E27FC236}">
                      <a16:creationId xmlns:a16="http://schemas.microsoft.com/office/drawing/2014/main" id="{7C0F5702-0FBA-8874-D544-30CA3A9FE13C}"/>
                    </a:ext>
                  </a:extLst>
                </p:cNvPr>
                <p:cNvSpPr>
                  <a:spLocks noChangeShapeType="1"/>
                </p:cNvSpPr>
                <p:nvPr/>
              </p:nvSpPr>
              <p:spPr bwMode="auto">
                <a:xfrm>
                  <a:off x="1938" y="2101"/>
                  <a:ext cx="132" cy="1"/>
                </a:xfrm>
                <a:prstGeom prst="line">
                  <a:avLst/>
                </a:prstGeom>
                <a:noFill/>
                <a:ln w="11113">
                  <a:solidFill>
                    <a:srgbClr val="FFAF7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50" name="Line 3762">
                  <a:extLst>
                    <a:ext uri="{FF2B5EF4-FFF2-40B4-BE49-F238E27FC236}">
                      <a16:creationId xmlns:a16="http://schemas.microsoft.com/office/drawing/2014/main" id="{1644EA89-D7B5-7CE1-8D3B-4EF0EBFBD700}"/>
                    </a:ext>
                  </a:extLst>
                </p:cNvPr>
                <p:cNvSpPr>
                  <a:spLocks noChangeShapeType="1"/>
                </p:cNvSpPr>
                <p:nvPr/>
              </p:nvSpPr>
              <p:spPr bwMode="auto">
                <a:xfrm>
                  <a:off x="1938" y="2093"/>
                  <a:ext cx="132" cy="1"/>
                </a:xfrm>
                <a:prstGeom prst="line">
                  <a:avLst/>
                </a:prstGeom>
                <a:noFill/>
                <a:ln w="11113">
                  <a:solidFill>
                    <a:srgbClr val="FFB07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51" name="Line 3763">
                  <a:extLst>
                    <a:ext uri="{FF2B5EF4-FFF2-40B4-BE49-F238E27FC236}">
                      <a16:creationId xmlns:a16="http://schemas.microsoft.com/office/drawing/2014/main" id="{97180056-488B-7ED9-49EC-4E57B573168B}"/>
                    </a:ext>
                  </a:extLst>
                </p:cNvPr>
                <p:cNvSpPr>
                  <a:spLocks noChangeShapeType="1"/>
                </p:cNvSpPr>
                <p:nvPr/>
              </p:nvSpPr>
              <p:spPr bwMode="auto">
                <a:xfrm>
                  <a:off x="1938" y="2093"/>
                  <a:ext cx="132" cy="1"/>
                </a:xfrm>
                <a:prstGeom prst="line">
                  <a:avLst/>
                </a:prstGeom>
                <a:noFill/>
                <a:ln w="11113">
                  <a:solidFill>
                    <a:srgbClr val="FFB27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52" name="Line 3764">
                  <a:extLst>
                    <a:ext uri="{FF2B5EF4-FFF2-40B4-BE49-F238E27FC236}">
                      <a16:creationId xmlns:a16="http://schemas.microsoft.com/office/drawing/2014/main" id="{6DC7D3E9-5149-9902-D733-DA81996EE4F2}"/>
                    </a:ext>
                  </a:extLst>
                </p:cNvPr>
                <p:cNvSpPr>
                  <a:spLocks noChangeShapeType="1"/>
                </p:cNvSpPr>
                <p:nvPr/>
              </p:nvSpPr>
              <p:spPr bwMode="auto">
                <a:xfrm>
                  <a:off x="1938" y="2093"/>
                  <a:ext cx="132" cy="1"/>
                </a:xfrm>
                <a:prstGeom prst="line">
                  <a:avLst/>
                </a:prstGeom>
                <a:noFill/>
                <a:ln w="11113">
                  <a:solidFill>
                    <a:srgbClr val="FFB3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53" name="Line 3765">
                  <a:extLst>
                    <a:ext uri="{FF2B5EF4-FFF2-40B4-BE49-F238E27FC236}">
                      <a16:creationId xmlns:a16="http://schemas.microsoft.com/office/drawing/2014/main" id="{B6519DD9-3BF7-A9D0-0570-50B6F67F3F53}"/>
                    </a:ext>
                  </a:extLst>
                </p:cNvPr>
                <p:cNvSpPr>
                  <a:spLocks noChangeShapeType="1"/>
                </p:cNvSpPr>
                <p:nvPr/>
              </p:nvSpPr>
              <p:spPr bwMode="auto">
                <a:xfrm>
                  <a:off x="1938" y="2085"/>
                  <a:ext cx="132" cy="1"/>
                </a:xfrm>
                <a:prstGeom prst="line">
                  <a:avLst/>
                </a:prstGeom>
                <a:noFill/>
                <a:ln w="11113">
                  <a:solidFill>
                    <a:srgbClr val="FFB58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54" name="Line 3766">
                  <a:extLst>
                    <a:ext uri="{FF2B5EF4-FFF2-40B4-BE49-F238E27FC236}">
                      <a16:creationId xmlns:a16="http://schemas.microsoft.com/office/drawing/2014/main" id="{6186E9B2-40DE-52E7-344D-7B893D413042}"/>
                    </a:ext>
                  </a:extLst>
                </p:cNvPr>
                <p:cNvSpPr>
                  <a:spLocks noChangeShapeType="1"/>
                </p:cNvSpPr>
                <p:nvPr/>
              </p:nvSpPr>
              <p:spPr bwMode="auto">
                <a:xfrm>
                  <a:off x="1938" y="2085"/>
                  <a:ext cx="132" cy="1"/>
                </a:xfrm>
                <a:prstGeom prst="line">
                  <a:avLst/>
                </a:prstGeom>
                <a:noFill/>
                <a:ln w="11113">
                  <a:solidFill>
                    <a:srgbClr val="FFB68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55" name="Line 3767">
                  <a:extLst>
                    <a:ext uri="{FF2B5EF4-FFF2-40B4-BE49-F238E27FC236}">
                      <a16:creationId xmlns:a16="http://schemas.microsoft.com/office/drawing/2014/main" id="{0BEC0488-CF1B-0216-AFB0-9CCBCB0B62BC}"/>
                    </a:ext>
                  </a:extLst>
                </p:cNvPr>
                <p:cNvSpPr>
                  <a:spLocks noChangeShapeType="1"/>
                </p:cNvSpPr>
                <p:nvPr/>
              </p:nvSpPr>
              <p:spPr bwMode="auto">
                <a:xfrm>
                  <a:off x="1938" y="2085"/>
                  <a:ext cx="132" cy="1"/>
                </a:xfrm>
                <a:prstGeom prst="line">
                  <a:avLst/>
                </a:prstGeom>
                <a:noFill/>
                <a:ln w="11113">
                  <a:solidFill>
                    <a:srgbClr val="FFB88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56" name="Line 3768">
                  <a:extLst>
                    <a:ext uri="{FF2B5EF4-FFF2-40B4-BE49-F238E27FC236}">
                      <a16:creationId xmlns:a16="http://schemas.microsoft.com/office/drawing/2014/main" id="{E7697B05-12F3-9A24-197C-3D6F4A069B0A}"/>
                    </a:ext>
                  </a:extLst>
                </p:cNvPr>
                <p:cNvSpPr>
                  <a:spLocks noChangeShapeType="1"/>
                </p:cNvSpPr>
                <p:nvPr/>
              </p:nvSpPr>
              <p:spPr bwMode="auto">
                <a:xfrm>
                  <a:off x="1938" y="2077"/>
                  <a:ext cx="132" cy="1"/>
                </a:xfrm>
                <a:prstGeom prst="line">
                  <a:avLst/>
                </a:prstGeom>
                <a:noFill/>
                <a:ln w="11113">
                  <a:solidFill>
                    <a:srgbClr val="FFB9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57" name="Line 3769">
                  <a:extLst>
                    <a:ext uri="{FF2B5EF4-FFF2-40B4-BE49-F238E27FC236}">
                      <a16:creationId xmlns:a16="http://schemas.microsoft.com/office/drawing/2014/main" id="{35422441-E679-D703-AC9D-ED0A7BFE57C4}"/>
                    </a:ext>
                  </a:extLst>
                </p:cNvPr>
                <p:cNvSpPr>
                  <a:spLocks noChangeShapeType="1"/>
                </p:cNvSpPr>
                <p:nvPr/>
              </p:nvSpPr>
              <p:spPr bwMode="auto">
                <a:xfrm>
                  <a:off x="1938" y="2077"/>
                  <a:ext cx="132" cy="1"/>
                </a:xfrm>
                <a:prstGeom prst="line">
                  <a:avLst/>
                </a:prstGeom>
                <a:noFill/>
                <a:ln w="11113">
                  <a:solidFill>
                    <a:srgbClr val="FFBB8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58" name="Line 3770">
                  <a:extLst>
                    <a:ext uri="{FF2B5EF4-FFF2-40B4-BE49-F238E27FC236}">
                      <a16:creationId xmlns:a16="http://schemas.microsoft.com/office/drawing/2014/main" id="{C5EFDF0B-FA0F-B576-881C-AD2A97686D51}"/>
                    </a:ext>
                  </a:extLst>
                </p:cNvPr>
                <p:cNvSpPr>
                  <a:spLocks noChangeShapeType="1"/>
                </p:cNvSpPr>
                <p:nvPr/>
              </p:nvSpPr>
              <p:spPr bwMode="auto">
                <a:xfrm>
                  <a:off x="1938" y="2077"/>
                  <a:ext cx="132" cy="1"/>
                </a:xfrm>
                <a:prstGeom prst="line">
                  <a:avLst/>
                </a:prstGeom>
                <a:noFill/>
                <a:ln w="11113">
                  <a:solidFill>
                    <a:srgbClr val="FFBC8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59" name="Line 3771">
                  <a:extLst>
                    <a:ext uri="{FF2B5EF4-FFF2-40B4-BE49-F238E27FC236}">
                      <a16:creationId xmlns:a16="http://schemas.microsoft.com/office/drawing/2014/main" id="{F5C78A72-B41C-7A07-AECE-5AA86DF7063A}"/>
                    </a:ext>
                  </a:extLst>
                </p:cNvPr>
                <p:cNvSpPr>
                  <a:spLocks noChangeShapeType="1"/>
                </p:cNvSpPr>
                <p:nvPr/>
              </p:nvSpPr>
              <p:spPr bwMode="auto">
                <a:xfrm>
                  <a:off x="1938" y="2069"/>
                  <a:ext cx="132" cy="1"/>
                </a:xfrm>
                <a:prstGeom prst="line">
                  <a:avLst/>
                </a:prstGeom>
                <a:noFill/>
                <a:ln w="11113">
                  <a:solidFill>
                    <a:srgbClr val="FFBE9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0" name="Line 3772">
                  <a:extLst>
                    <a:ext uri="{FF2B5EF4-FFF2-40B4-BE49-F238E27FC236}">
                      <a16:creationId xmlns:a16="http://schemas.microsoft.com/office/drawing/2014/main" id="{AC14DD6F-5742-9FEE-406B-12CEE27CB174}"/>
                    </a:ext>
                  </a:extLst>
                </p:cNvPr>
                <p:cNvSpPr>
                  <a:spLocks noChangeShapeType="1"/>
                </p:cNvSpPr>
                <p:nvPr/>
              </p:nvSpPr>
              <p:spPr bwMode="auto">
                <a:xfrm>
                  <a:off x="1938" y="2069"/>
                  <a:ext cx="132" cy="1"/>
                </a:xfrm>
                <a:prstGeom prst="line">
                  <a:avLst/>
                </a:prstGeom>
                <a:noFill/>
                <a:ln w="11113">
                  <a:solidFill>
                    <a:srgbClr val="FFBF9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1" name="Line 3773">
                  <a:extLst>
                    <a:ext uri="{FF2B5EF4-FFF2-40B4-BE49-F238E27FC236}">
                      <a16:creationId xmlns:a16="http://schemas.microsoft.com/office/drawing/2014/main" id="{9F6143B8-A65A-9042-D5A4-E185D2DAAE52}"/>
                    </a:ext>
                  </a:extLst>
                </p:cNvPr>
                <p:cNvSpPr>
                  <a:spLocks noChangeShapeType="1"/>
                </p:cNvSpPr>
                <p:nvPr/>
              </p:nvSpPr>
              <p:spPr bwMode="auto">
                <a:xfrm>
                  <a:off x="1938" y="2069"/>
                  <a:ext cx="132" cy="1"/>
                </a:xfrm>
                <a:prstGeom prst="line">
                  <a:avLst/>
                </a:prstGeom>
                <a:noFill/>
                <a:ln w="11113">
                  <a:solidFill>
                    <a:srgbClr val="FFC1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2" name="Line 3774">
                  <a:extLst>
                    <a:ext uri="{FF2B5EF4-FFF2-40B4-BE49-F238E27FC236}">
                      <a16:creationId xmlns:a16="http://schemas.microsoft.com/office/drawing/2014/main" id="{0EBC0C2A-02B8-DB6D-4068-BCDC1D55B265}"/>
                    </a:ext>
                  </a:extLst>
                </p:cNvPr>
                <p:cNvSpPr>
                  <a:spLocks noChangeShapeType="1"/>
                </p:cNvSpPr>
                <p:nvPr/>
              </p:nvSpPr>
              <p:spPr bwMode="auto">
                <a:xfrm>
                  <a:off x="1938" y="2069"/>
                  <a:ext cx="132" cy="1"/>
                </a:xfrm>
                <a:prstGeom prst="line">
                  <a:avLst/>
                </a:prstGeom>
                <a:noFill/>
                <a:ln w="11113">
                  <a:solidFill>
                    <a:srgbClr val="FFC2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3" name="Line 3775">
                  <a:extLst>
                    <a:ext uri="{FF2B5EF4-FFF2-40B4-BE49-F238E27FC236}">
                      <a16:creationId xmlns:a16="http://schemas.microsoft.com/office/drawing/2014/main" id="{C8218EEE-3303-A886-7AB3-73EEB2251F1B}"/>
                    </a:ext>
                  </a:extLst>
                </p:cNvPr>
                <p:cNvSpPr>
                  <a:spLocks noChangeShapeType="1"/>
                </p:cNvSpPr>
                <p:nvPr/>
              </p:nvSpPr>
              <p:spPr bwMode="auto">
                <a:xfrm>
                  <a:off x="1938" y="2061"/>
                  <a:ext cx="132" cy="1"/>
                </a:xfrm>
                <a:prstGeom prst="line">
                  <a:avLst/>
                </a:prstGeom>
                <a:noFill/>
                <a:ln w="11113">
                  <a:solidFill>
                    <a:srgbClr val="FFC49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4" name="Line 3776">
                  <a:extLst>
                    <a:ext uri="{FF2B5EF4-FFF2-40B4-BE49-F238E27FC236}">
                      <a16:creationId xmlns:a16="http://schemas.microsoft.com/office/drawing/2014/main" id="{CA947E16-C27D-5EAD-0126-6A8D9C122CAC}"/>
                    </a:ext>
                  </a:extLst>
                </p:cNvPr>
                <p:cNvSpPr>
                  <a:spLocks noChangeShapeType="1"/>
                </p:cNvSpPr>
                <p:nvPr/>
              </p:nvSpPr>
              <p:spPr bwMode="auto">
                <a:xfrm>
                  <a:off x="1938" y="2061"/>
                  <a:ext cx="132" cy="1"/>
                </a:xfrm>
                <a:prstGeom prst="line">
                  <a:avLst/>
                </a:prstGeom>
                <a:noFill/>
                <a:ln w="11113">
                  <a:solidFill>
                    <a:srgbClr val="FFC59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5" name="Line 3777">
                  <a:extLst>
                    <a:ext uri="{FF2B5EF4-FFF2-40B4-BE49-F238E27FC236}">
                      <a16:creationId xmlns:a16="http://schemas.microsoft.com/office/drawing/2014/main" id="{5E13A223-7F91-EFEE-1F27-236A4FC9C25F}"/>
                    </a:ext>
                  </a:extLst>
                </p:cNvPr>
                <p:cNvSpPr>
                  <a:spLocks noChangeShapeType="1"/>
                </p:cNvSpPr>
                <p:nvPr/>
              </p:nvSpPr>
              <p:spPr bwMode="auto">
                <a:xfrm>
                  <a:off x="1938" y="2061"/>
                  <a:ext cx="132" cy="1"/>
                </a:xfrm>
                <a:prstGeom prst="line">
                  <a:avLst/>
                </a:prstGeom>
                <a:noFill/>
                <a:ln w="11113">
                  <a:solidFill>
                    <a:srgbClr val="FFC7A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6" name="Line 3778">
                  <a:extLst>
                    <a:ext uri="{FF2B5EF4-FFF2-40B4-BE49-F238E27FC236}">
                      <a16:creationId xmlns:a16="http://schemas.microsoft.com/office/drawing/2014/main" id="{5C08F409-8BCF-A5AA-238A-CADED19889F2}"/>
                    </a:ext>
                  </a:extLst>
                </p:cNvPr>
                <p:cNvSpPr>
                  <a:spLocks noChangeShapeType="1"/>
                </p:cNvSpPr>
                <p:nvPr/>
              </p:nvSpPr>
              <p:spPr bwMode="auto">
                <a:xfrm>
                  <a:off x="1938" y="2053"/>
                  <a:ext cx="132" cy="1"/>
                </a:xfrm>
                <a:prstGeom prst="line">
                  <a:avLst/>
                </a:prstGeom>
                <a:noFill/>
                <a:ln w="11113">
                  <a:solidFill>
                    <a:srgbClr val="FFC8A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7" name="Line 3779">
                  <a:extLst>
                    <a:ext uri="{FF2B5EF4-FFF2-40B4-BE49-F238E27FC236}">
                      <a16:creationId xmlns:a16="http://schemas.microsoft.com/office/drawing/2014/main" id="{362E457C-6A4C-AB7A-00E9-ECEFC70CB095}"/>
                    </a:ext>
                  </a:extLst>
                </p:cNvPr>
                <p:cNvSpPr>
                  <a:spLocks noChangeShapeType="1"/>
                </p:cNvSpPr>
                <p:nvPr/>
              </p:nvSpPr>
              <p:spPr bwMode="auto">
                <a:xfrm>
                  <a:off x="1938" y="2053"/>
                  <a:ext cx="132" cy="1"/>
                </a:xfrm>
                <a:prstGeom prst="line">
                  <a:avLst/>
                </a:prstGeom>
                <a:noFill/>
                <a:ln w="11113">
                  <a:solidFill>
                    <a:srgbClr val="FFCAA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8" name="Line 3780">
                  <a:extLst>
                    <a:ext uri="{FF2B5EF4-FFF2-40B4-BE49-F238E27FC236}">
                      <a16:creationId xmlns:a16="http://schemas.microsoft.com/office/drawing/2014/main" id="{B7D828CB-66D1-33BB-DC74-B420B82EB85C}"/>
                    </a:ext>
                  </a:extLst>
                </p:cNvPr>
                <p:cNvSpPr>
                  <a:spLocks noChangeShapeType="1"/>
                </p:cNvSpPr>
                <p:nvPr/>
              </p:nvSpPr>
              <p:spPr bwMode="auto">
                <a:xfrm>
                  <a:off x="1938" y="2053"/>
                  <a:ext cx="132" cy="1"/>
                </a:xfrm>
                <a:prstGeom prst="line">
                  <a:avLst/>
                </a:prstGeom>
                <a:noFill/>
                <a:ln w="11113">
                  <a:solidFill>
                    <a:srgbClr val="FFCCA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9" name="Line 3781">
                  <a:extLst>
                    <a:ext uri="{FF2B5EF4-FFF2-40B4-BE49-F238E27FC236}">
                      <a16:creationId xmlns:a16="http://schemas.microsoft.com/office/drawing/2014/main" id="{1768FAA0-6FD0-925A-5388-AB97F26ED81A}"/>
                    </a:ext>
                  </a:extLst>
                </p:cNvPr>
                <p:cNvSpPr>
                  <a:spLocks noChangeShapeType="1"/>
                </p:cNvSpPr>
                <p:nvPr/>
              </p:nvSpPr>
              <p:spPr bwMode="auto">
                <a:xfrm>
                  <a:off x="1938" y="2045"/>
                  <a:ext cx="132" cy="1"/>
                </a:xfrm>
                <a:prstGeom prst="line">
                  <a:avLst/>
                </a:prstGeom>
                <a:noFill/>
                <a:ln w="11113">
                  <a:solidFill>
                    <a:srgbClr val="FFCDA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0" name="Line 3782">
                  <a:extLst>
                    <a:ext uri="{FF2B5EF4-FFF2-40B4-BE49-F238E27FC236}">
                      <a16:creationId xmlns:a16="http://schemas.microsoft.com/office/drawing/2014/main" id="{523A29F0-3BDD-E876-5689-0AB0DC061DF0}"/>
                    </a:ext>
                  </a:extLst>
                </p:cNvPr>
                <p:cNvSpPr>
                  <a:spLocks noChangeShapeType="1"/>
                </p:cNvSpPr>
                <p:nvPr/>
              </p:nvSpPr>
              <p:spPr bwMode="auto">
                <a:xfrm>
                  <a:off x="1938" y="2045"/>
                  <a:ext cx="132" cy="1"/>
                </a:xfrm>
                <a:prstGeom prst="line">
                  <a:avLst/>
                </a:prstGeom>
                <a:noFill/>
                <a:ln w="11113">
                  <a:solidFill>
                    <a:srgbClr val="FFCFA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1" name="Line 3783">
                  <a:extLst>
                    <a:ext uri="{FF2B5EF4-FFF2-40B4-BE49-F238E27FC236}">
                      <a16:creationId xmlns:a16="http://schemas.microsoft.com/office/drawing/2014/main" id="{D09F5976-DD8E-4AEC-8C48-46D968A39748}"/>
                    </a:ext>
                  </a:extLst>
                </p:cNvPr>
                <p:cNvSpPr>
                  <a:spLocks noChangeShapeType="1"/>
                </p:cNvSpPr>
                <p:nvPr/>
              </p:nvSpPr>
              <p:spPr bwMode="auto">
                <a:xfrm>
                  <a:off x="1938" y="2045"/>
                  <a:ext cx="132" cy="1"/>
                </a:xfrm>
                <a:prstGeom prst="line">
                  <a:avLst/>
                </a:prstGeom>
                <a:noFill/>
                <a:ln w="11113">
                  <a:solidFill>
                    <a:srgbClr val="FFD1B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341" name="Group 3784">
                <a:extLst>
                  <a:ext uri="{FF2B5EF4-FFF2-40B4-BE49-F238E27FC236}">
                    <a16:creationId xmlns:a16="http://schemas.microsoft.com/office/drawing/2014/main" id="{CA192EA6-7D0C-8BF2-87B1-7AFBEFFC3E7E}"/>
                  </a:ext>
                </a:extLst>
              </p:cNvPr>
              <p:cNvGrpSpPr>
                <a:grpSpLocks/>
              </p:cNvGrpSpPr>
              <p:nvPr/>
            </p:nvGrpSpPr>
            <p:grpSpPr bwMode="auto">
              <a:xfrm>
                <a:off x="1938" y="1989"/>
                <a:ext cx="405" cy="368"/>
                <a:chOff x="1938" y="1989"/>
                <a:chExt cx="405" cy="368"/>
              </a:xfrm>
            </p:grpSpPr>
            <p:sp>
              <p:nvSpPr>
                <p:cNvPr id="16472" name="Line 3785">
                  <a:extLst>
                    <a:ext uri="{FF2B5EF4-FFF2-40B4-BE49-F238E27FC236}">
                      <a16:creationId xmlns:a16="http://schemas.microsoft.com/office/drawing/2014/main" id="{E42FFEFE-0AF0-C7A6-13D0-58341D71CFD1}"/>
                    </a:ext>
                  </a:extLst>
                </p:cNvPr>
                <p:cNvSpPr>
                  <a:spLocks noChangeShapeType="1"/>
                </p:cNvSpPr>
                <p:nvPr/>
              </p:nvSpPr>
              <p:spPr bwMode="auto">
                <a:xfrm>
                  <a:off x="1938" y="2037"/>
                  <a:ext cx="132" cy="1"/>
                </a:xfrm>
                <a:prstGeom prst="line">
                  <a:avLst/>
                </a:prstGeom>
                <a:noFill/>
                <a:ln w="11113">
                  <a:solidFill>
                    <a:srgbClr val="FFD2B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3" name="Line 3786">
                  <a:extLst>
                    <a:ext uri="{FF2B5EF4-FFF2-40B4-BE49-F238E27FC236}">
                      <a16:creationId xmlns:a16="http://schemas.microsoft.com/office/drawing/2014/main" id="{B9FA6DFA-BB2A-03F2-08E7-F4494B4DD3D3}"/>
                    </a:ext>
                  </a:extLst>
                </p:cNvPr>
                <p:cNvSpPr>
                  <a:spLocks noChangeShapeType="1"/>
                </p:cNvSpPr>
                <p:nvPr/>
              </p:nvSpPr>
              <p:spPr bwMode="auto">
                <a:xfrm>
                  <a:off x="1938" y="2037"/>
                  <a:ext cx="132" cy="1"/>
                </a:xfrm>
                <a:prstGeom prst="line">
                  <a:avLst/>
                </a:prstGeom>
                <a:noFill/>
                <a:ln w="11113">
                  <a:solidFill>
                    <a:srgbClr val="FFD4B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4" name="Line 3787">
                  <a:extLst>
                    <a:ext uri="{FF2B5EF4-FFF2-40B4-BE49-F238E27FC236}">
                      <a16:creationId xmlns:a16="http://schemas.microsoft.com/office/drawing/2014/main" id="{FB3F3387-CC16-05A8-B79E-3AA499CEF399}"/>
                    </a:ext>
                  </a:extLst>
                </p:cNvPr>
                <p:cNvSpPr>
                  <a:spLocks noChangeShapeType="1"/>
                </p:cNvSpPr>
                <p:nvPr/>
              </p:nvSpPr>
              <p:spPr bwMode="auto">
                <a:xfrm>
                  <a:off x="1938" y="2037"/>
                  <a:ext cx="132" cy="1"/>
                </a:xfrm>
                <a:prstGeom prst="line">
                  <a:avLst/>
                </a:prstGeom>
                <a:noFill/>
                <a:ln w="11113">
                  <a:solidFill>
                    <a:srgbClr val="FFD6B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5" name="Line 3788">
                  <a:extLst>
                    <a:ext uri="{FF2B5EF4-FFF2-40B4-BE49-F238E27FC236}">
                      <a16:creationId xmlns:a16="http://schemas.microsoft.com/office/drawing/2014/main" id="{29A4E0CF-63E0-0345-2E8E-FCCE905B198B}"/>
                    </a:ext>
                  </a:extLst>
                </p:cNvPr>
                <p:cNvSpPr>
                  <a:spLocks noChangeShapeType="1"/>
                </p:cNvSpPr>
                <p:nvPr/>
              </p:nvSpPr>
              <p:spPr bwMode="auto">
                <a:xfrm>
                  <a:off x="1938" y="2029"/>
                  <a:ext cx="132" cy="1"/>
                </a:xfrm>
                <a:prstGeom prst="line">
                  <a:avLst/>
                </a:prstGeom>
                <a:noFill/>
                <a:ln w="11113">
                  <a:solidFill>
                    <a:srgbClr val="FFD7B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6" name="Line 3789">
                  <a:extLst>
                    <a:ext uri="{FF2B5EF4-FFF2-40B4-BE49-F238E27FC236}">
                      <a16:creationId xmlns:a16="http://schemas.microsoft.com/office/drawing/2014/main" id="{54D4B019-D3C2-FD63-612A-1BE72F144801}"/>
                    </a:ext>
                  </a:extLst>
                </p:cNvPr>
                <p:cNvSpPr>
                  <a:spLocks noChangeShapeType="1"/>
                </p:cNvSpPr>
                <p:nvPr/>
              </p:nvSpPr>
              <p:spPr bwMode="auto">
                <a:xfrm>
                  <a:off x="1938" y="2029"/>
                  <a:ext cx="132" cy="1"/>
                </a:xfrm>
                <a:prstGeom prst="line">
                  <a:avLst/>
                </a:prstGeom>
                <a:noFill/>
                <a:ln w="11113">
                  <a:solidFill>
                    <a:srgbClr val="FFD9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7" name="Line 3790">
                  <a:extLst>
                    <a:ext uri="{FF2B5EF4-FFF2-40B4-BE49-F238E27FC236}">
                      <a16:creationId xmlns:a16="http://schemas.microsoft.com/office/drawing/2014/main" id="{A25D1155-2460-170B-2ACB-E0B5E526A1F5}"/>
                    </a:ext>
                  </a:extLst>
                </p:cNvPr>
                <p:cNvSpPr>
                  <a:spLocks noChangeShapeType="1"/>
                </p:cNvSpPr>
                <p:nvPr/>
              </p:nvSpPr>
              <p:spPr bwMode="auto">
                <a:xfrm>
                  <a:off x="1938" y="2029"/>
                  <a:ext cx="132" cy="1"/>
                </a:xfrm>
                <a:prstGeom prst="line">
                  <a:avLst/>
                </a:prstGeom>
                <a:noFill/>
                <a:ln w="11113">
                  <a:solidFill>
                    <a:srgbClr val="FFDBC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8" name="Line 3791">
                  <a:extLst>
                    <a:ext uri="{FF2B5EF4-FFF2-40B4-BE49-F238E27FC236}">
                      <a16:creationId xmlns:a16="http://schemas.microsoft.com/office/drawing/2014/main" id="{6F4566E7-A173-4CCB-C9C2-1333F7995281}"/>
                    </a:ext>
                  </a:extLst>
                </p:cNvPr>
                <p:cNvSpPr>
                  <a:spLocks noChangeShapeType="1"/>
                </p:cNvSpPr>
                <p:nvPr/>
              </p:nvSpPr>
              <p:spPr bwMode="auto">
                <a:xfrm>
                  <a:off x="1938" y="2029"/>
                  <a:ext cx="132" cy="1"/>
                </a:xfrm>
                <a:prstGeom prst="line">
                  <a:avLst/>
                </a:prstGeom>
                <a:noFill/>
                <a:ln w="11113">
                  <a:solidFill>
                    <a:srgbClr val="FFDDC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9" name="Line 3792">
                  <a:extLst>
                    <a:ext uri="{FF2B5EF4-FFF2-40B4-BE49-F238E27FC236}">
                      <a16:creationId xmlns:a16="http://schemas.microsoft.com/office/drawing/2014/main" id="{05DDBDFC-3A3B-533F-4BC6-1992B8A7AA17}"/>
                    </a:ext>
                  </a:extLst>
                </p:cNvPr>
                <p:cNvSpPr>
                  <a:spLocks noChangeShapeType="1"/>
                </p:cNvSpPr>
                <p:nvPr/>
              </p:nvSpPr>
              <p:spPr bwMode="auto">
                <a:xfrm>
                  <a:off x="1938" y="2021"/>
                  <a:ext cx="132" cy="1"/>
                </a:xfrm>
                <a:prstGeom prst="line">
                  <a:avLst/>
                </a:prstGeom>
                <a:noFill/>
                <a:ln w="11113">
                  <a:solidFill>
                    <a:srgbClr val="FFDEC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0" name="Line 3793">
                  <a:extLst>
                    <a:ext uri="{FF2B5EF4-FFF2-40B4-BE49-F238E27FC236}">
                      <a16:creationId xmlns:a16="http://schemas.microsoft.com/office/drawing/2014/main" id="{048396B3-FE26-201D-9346-D4850A3ECE13}"/>
                    </a:ext>
                  </a:extLst>
                </p:cNvPr>
                <p:cNvSpPr>
                  <a:spLocks noChangeShapeType="1"/>
                </p:cNvSpPr>
                <p:nvPr/>
              </p:nvSpPr>
              <p:spPr bwMode="auto">
                <a:xfrm>
                  <a:off x="1938" y="2021"/>
                  <a:ext cx="132" cy="1"/>
                </a:xfrm>
                <a:prstGeom prst="line">
                  <a:avLst/>
                </a:prstGeom>
                <a:noFill/>
                <a:ln w="11113">
                  <a:solidFill>
                    <a:srgbClr val="FFE0C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1" name="Line 3794">
                  <a:extLst>
                    <a:ext uri="{FF2B5EF4-FFF2-40B4-BE49-F238E27FC236}">
                      <a16:creationId xmlns:a16="http://schemas.microsoft.com/office/drawing/2014/main" id="{9F6CE211-8582-84C5-BB42-5488071C000D}"/>
                    </a:ext>
                  </a:extLst>
                </p:cNvPr>
                <p:cNvSpPr>
                  <a:spLocks noChangeShapeType="1"/>
                </p:cNvSpPr>
                <p:nvPr/>
              </p:nvSpPr>
              <p:spPr bwMode="auto">
                <a:xfrm>
                  <a:off x="1938" y="2021"/>
                  <a:ext cx="132" cy="1"/>
                </a:xfrm>
                <a:prstGeom prst="line">
                  <a:avLst/>
                </a:prstGeom>
                <a:noFill/>
                <a:ln w="11113">
                  <a:solidFill>
                    <a:srgbClr val="FFE2C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2" name="Line 3795">
                  <a:extLst>
                    <a:ext uri="{FF2B5EF4-FFF2-40B4-BE49-F238E27FC236}">
                      <a16:creationId xmlns:a16="http://schemas.microsoft.com/office/drawing/2014/main" id="{545AF2B1-B3FA-6A4E-E9B9-507111572F0E}"/>
                    </a:ext>
                  </a:extLst>
                </p:cNvPr>
                <p:cNvSpPr>
                  <a:spLocks noChangeShapeType="1"/>
                </p:cNvSpPr>
                <p:nvPr/>
              </p:nvSpPr>
              <p:spPr bwMode="auto">
                <a:xfrm>
                  <a:off x="1938" y="2013"/>
                  <a:ext cx="132" cy="1"/>
                </a:xfrm>
                <a:prstGeom prst="line">
                  <a:avLst/>
                </a:prstGeom>
                <a:noFill/>
                <a:ln w="11113">
                  <a:solidFill>
                    <a:srgbClr val="FFE4D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3" name="Line 3796">
                  <a:extLst>
                    <a:ext uri="{FF2B5EF4-FFF2-40B4-BE49-F238E27FC236}">
                      <a16:creationId xmlns:a16="http://schemas.microsoft.com/office/drawing/2014/main" id="{0F50D3EB-9652-F20E-EAD5-67BD873A63E3}"/>
                    </a:ext>
                  </a:extLst>
                </p:cNvPr>
                <p:cNvSpPr>
                  <a:spLocks noChangeShapeType="1"/>
                </p:cNvSpPr>
                <p:nvPr/>
              </p:nvSpPr>
              <p:spPr bwMode="auto">
                <a:xfrm>
                  <a:off x="1938" y="2013"/>
                  <a:ext cx="132" cy="1"/>
                </a:xfrm>
                <a:prstGeom prst="line">
                  <a:avLst/>
                </a:prstGeom>
                <a:noFill/>
                <a:ln w="11113">
                  <a:solidFill>
                    <a:srgbClr val="FFE6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4" name="Line 3797">
                  <a:extLst>
                    <a:ext uri="{FF2B5EF4-FFF2-40B4-BE49-F238E27FC236}">
                      <a16:creationId xmlns:a16="http://schemas.microsoft.com/office/drawing/2014/main" id="{E0851E9A-19FB-2924-064F-E013BD2A04E3}"/>
                    </a:ext>
                  </a:extLst>
                </p:cNvPr>
                <p:cNvSpPr>
                  <a:spLocks noChangeShapeType="1"/>
                </p:cNvSpPr>
                <p:nvPr/>
              </p:nvSpPr>
              <p:spPr bwMode="auto">
                <a:xfrm>
                  <a:off x="1938" y="2013"/>
                  <a:ext cx="132" cy="1"/>
                </a:xfrm>
                <a:prstGeom prst="line">
                  <a:avLst/>
                </a:prstGeom>
                <a:noFill/>
                <a:ln w="11113">
                  <a:solidFill>
                    <a:srgbClr val="FFE7D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5" name="Line 3798">
                  <a:extLst>
                    <a:ext uri="{FF2B5EF4-FFF2-40B4-BE49-F238E27FC236}">
                      <a16:creationId xmlns:a16="http://schemas.microsoft.com/office/drawing/2014/main" id="{347CB8EA-B1CA-5C45-8761-6A277D6D931F}"/>
                    </a:ext>
                  </a:extLst>
                </p:cNvPr>
                <p:cNvSpPr>
                  <a:spLocks noChangeShapeType="1"/>
                </p:cNvSpPr>
                <p:nvPr/>
              </p:nvSpPr>
              <p:spPr bwMode="auto">
                <a:xfrm>
                  <a:off x="1938" y="2005"/>
                  <a:ext cx="132" cy="1"/>
                </a:xfrm>
                <a:prstGeom prst="line">
                  <a:avLst/>
                </a:prstGeom>
                <a:noFill/>
                <a:ln w="11113">
                  <a:solidFill>
                    <a:srgbClr val="FFE9D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6" name="Line 3799">
                  <a:extLst>
                    <a:ext uri="{FF2B5EF4-FFF2-40B4-BE49-F238E27FC236}">
                      <a16:creationId xmlns:a16="http://schemas.microsoft.com/office/drawing/2014/main" id="{745626BA-36B0-CB11-918B-3DFB3B683514}"/>
                    </a:ext>
                  </a:extLst>
                </p:cNvPr>
                <p:cNvSpPr>
                  <a:spLocks noChangeShapeType="1"/>
                </p:cNvSpPr>
                <p:nvPr/>
              </p:nvSpPr>
              <p:spPr bwMode="auto">
                <a:xfrm>
                  <a:off x="1938" y="2005"/>
                  <a:ext cx="132" cy="1"/>
                </a:xfrm>
                <a:prstGeom prst="line">
                  <a:avLst/>
                </a:prstGeom>
                <a:noFill/>
                <a:ln w="11113">
                  <a:solidFill>
                    <a:srgbClr val="FFEBD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7" name="Line 3800">
                  <a:extLst>
                    <a:ext uri="{FF2B5EF4-FFF2-40B4-BE49-F238E27FC236}">
                      <a16:creationId xmlns:a16="http://schemas.microsoft.com/office/drawing/2014/main" id="{B8E7945D-211A-42F7-2BD1-1576FDFFBC47}"/>
                    </a:ext>
                  </a:extLst>
                </p:cNvPr>
                <p:cNvSpPr>
                  <a:spLocks noChangeShapeType="1"/>
                </p:cNvSpPr>
                <p:nvPr/>
              </p:nvSpPr>
              <p:spPr bwMode="auto">
                <a:xfrm>
                  <a:off x="1938" y="2005"/>
                  <a:ext cx="132" cy="1"/>
                </a:xfrm>
                <a:prstGeom prst="line">
                  <a:avLst/>
                </a:prstGeom>
                <a:noFill/>
                <a:ln w="11113">
                  <a:solidFill>
                    <a:srgbClr val="FFEDE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8" name="Line 3801">
                  <a:extLst>
                    <a:ext uri="{FF2B5EF4-FFF2-40B4-BE49-F238E27FC236}">
                      <a16:creationId xmlns:a16="http://schemas.microsoft.com/office/drawing/2014/main" id="{6B56B7EA-0992-AAE5-3DF1-AB974D723824}"/>
                    </a:ext>
                  </a:extLst>
                </p:cNvPr>
                <p:cNvSpPr>
                  <a:spLocks noChangeShapeType="1"/>
                </p:cNvSpPr>
                <p:nvPr/>
              </p:nvSpPr>
              <p:spPr bwMode="auto">
                <a:xfrm>
                  <a:off x="1938" y="1997"/>
                  <a:ext cx="132" cy="1"/>
                </a:xfrm>
                <a:prstGeom prst="line">
                  <a:avLst/>
                </a:prstGeom>
                <a:noFill/>
                <a:ln w="11113">
                  <a:solidFill>
                    <a:srgbClr val="FFEF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9" name="Line 3802">
                  <a:extLst>
                    <a:ext uri="{FF2B5EF4-FFF2-40B4-BE49-F238E27FC236}">
                      <a16:creationId xmlns:a16="http://schemas.microsoft.com/office/drawing/2014/main" id="{E5BF5F90-B79E-7D29-2F37-5F45CA226E36}"/>
                    </a:ext>
                  </a:extLst>
                </p:cNvPr>
                <p:cNvSpPr>
                  <a:spLocks noChangeShapeType="1"/>
                </p:cNvSpPr>
                <p:nvPr/>
              </p:nvSpPr>
              <p:spPr bwMode="auto">
                <a:xfrm>
                  <a:off x="1938" y="1997"/>
                  <a:ext cx="132" cy="1"/>
                </a:xfrm>
                <a:prstGeom prst="line">
                  <a:avLst/>
                </a:prstGeom>
                <a:noFill/>
                <a:ln w="11113">
                  <a:solidFill>
                    <a:srgbClr val="FFF1E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0" name="Line 3803">
                  <a:extLst>
                    <a:ext uri="{FF2B5EF4-FFF2-40B4-BE49-F238E27FC236}">
                      <a16:creationId xmlns:a16="http://schemas.microsoft.com/office/drawing/2014/main" id="{7A28D2DF-49CA-9526-CE6A-03234F841532}"/>
                    </a:ext>
                  </a:extLst>
                </p:cNvPr>
                <p:cNvSpPr>
                  <a:spLocks noChangeShapeType="1"/>
                </p:cNvSpPr>
                <p:nvPr/>
              </p:nvSpPr>
              <p:spPr bwMode="auto">
                <a:xfrm>
                  <a:off x="1938" y="1997"/>
                  <a:ext cx="132" cy="1"/>
                </a:xfrm>
                <a:prstGeom prst="line">
                  <a:avLst/>
                </a:prstGeom>
                <a:noFill/>
                <a:ln w="11113">
                  <a:solidFill>
                    <a:srgbClr val="FFF3E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1" name="Line 3804">
                  <a:extLst>
                    <a:ext uri="{FF2B5EF4-FFF2-40B4-BE49-F238E27FC236}">
                      <a16:creationId xmlns:a16="http://schemas.microsoft.com/office/drawing/2014/main" id="{FA0A03C9-1822-2FDF-EDA6-F69879A3E446}"/>
                    </a:ext>
                  </a:extLst>
                </p:cNvPr>
                <p:cNvSpPr>
                  <a:spLocks noChangeShapeType="1"/>
                </p:cNvSpPr>
                <p:nvPr/>
              </p:nvSpPr>
              <p:spPr bwMode="auto">
                <a:xfrm>
                  <a:off x="1938" y="1989"/>
                  <a:ext cx="132" cy="1"/>
                </a:xfrm>
                <a:prstGeom prst="line">
                  <a:avLst/>
                </a:prstGeom>
                <a:noFill/>
                <a:ln w="11113">
                  <a:solidFill>
                    <a:srgbClr val="FFF5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2" name="Line 3805">
                  <a:extLst>
                    <a:ext uri="{FF2B5EF4-FFF2-40B4-BE49-F238E27FC236}">
                      <a16:creationId xmlns:a16="http://schemas.microsoft.com/office/drawing/2014/main" id="{8C2C1754-EB6D-1748-9819-06F9207EDA6F}"/>
                    </a:ext>
                  </a:extLst>
                </p:cNvPr>
                <p:cNvSpPr>
                  <a:spLocks noChangeShapeType="1"/>
                </p:cNvSpPr>
                <p:nvPr/>
              </p:nvSpPr>
              <p:spPr bwMode="auto">
                <a:xfrm>
                  <a:off x="1938" y="1989"/>
                  <a:ext cx="132" cy="1"/>
                </a:xfrm>
                <a:prstGeom prst="line">
                  <a:avLst/>
                </a:prstGeom>
                <a:noFill/>
                <a:ln w="11113">
                  <a:solidFill>
                    <a:srgbClr val="FFF7F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3" name="Line 3806">
                  <a:extLst>
                    <a:ext uri="{FF2B5EF4-FFF2-40B4-BE49-F238E27FC236}">
                      <a16:creationId xmlns:a16="http://schemas.microsoft.com/office/drawing/2014/main" id="{7B9AD26A-2453-F67D-7B2E-19B526948398}"/>
                    </a:ext>
                  </a:extLst>
                </p:cNvPr>
                <p:cNvSpPr>
                  <a:spLocks noChangeShapeType="1"/>
                </p:cNvSpPr>
                <p:nvPr/>
              </p:nvSpPr>
              <p:spPr bwMode="auto">
                <a:xfrm>
                  <a:off x="1938" y="1989"/>
                  <a:ext cx="132" cy="1"/>
                </a:xfrm>
                <a:prstGeom prst="line">
                  <a:avLst/>
                </a:prstGeom>
                <a:noFill/>
                <a:ln w="11113">
                  <a:solidFill>
                    <a:srgbClr val="FFF9F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4" name="Line 3807">
                  <a:extLst>
                    <a:ext uri="{FF2B5EF4-FFF2-40B4-BE49-F238E27FC236}">
                      <a16:creationId xmlns:a16="http://schemas.microsoft.com/office/drawing/2014/main" id="{F2C37484-B5A1-D189-8C7B-1EBEB940A9AE}"/>
                    </a:ext>
                  </a:extLst>
                </p:cNvPr>
                <p:cNvSpPr>
                  <a:spLocks noChangeShapeType="1"/>
                </p:cNvSpPr>
                <p:nvPr/>
              </p:nvSpPr>
              <p:spPr bwMode="auto">
                <a:xfrm>
                  <a:off x="1938" y="1989"/>
                  <a:ext cx="132" cy="1"/>
                </a:xfrm>
                <a:prstGeom prst="line">
                  <a:avLst/>
                </a:prstGeom>
                <a:noFill/>
                <a:ln w="11113">
                  <a:solidFill>
                    <a:srgbClr val="FFFBF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5" name="Oval 3808">
                  <a:extLst>
                    <a:ext uri="{FF2B5EF4-FFF2-40B4-BE49-F238E27FC236}">
                      <a16:creationId xmlns:a16="http://schemas.microsoft.com/office/drawing/2014/main" id="{1BAF36EA-706E-C745-3B0B-6FF5124B9253}"/>
                    </a:ext>
                  </a:extLst>
                </p:cNvPr>
                <p:cNvSpPr>
                  <a:spLocks noChangeArrowheads="1"/>
                </p:cNvSpPr>
                <p:nvPr/>
              </p:nvSpPr>
              <p:spPr bwMode="auto">
                <a:xfrm>
                  <a:off x="1941" y="1992"/>
                  <a:ext cx="127" cy="361"/>
                </a:xfrm>
                <a:prstGeom prst="ellipse">
                  <a:avLst/>
                </a:prstGeom>
                <a:noFill/>
                <a:ln w="11113">
                  <a:solidFill>
                    <a:srgbClr val="FF6600"/>
                  </a:solidFill>
                  <a:round/>
                  <a:headEnd/>
                  <a:tailEnd/>
                </a:ln>
                <a:extLst>
                  <a:ext uri="{909E8E84-426E-40DD-AFC4-6F175D3DCCD1}">
                    <a14:hiddenFill xmlns:a14="http://schemas.microsoft.com/office/drawing/2010/main">
                      <a:solidFill>
                        <a:srgbClr val="FFFFFF"/>
                      </a:solidFill>
                    </a14:hiddenFill>
                  </a:ext>
                </a:extLst>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496" name="Oval 3809">
                  <a:extLst>
                    <a:ext uri="{FF2B5EF4-FFF2-40B4-BE49-F238E27FC236}">
                      <a16:creationId xmlns:a16="http://schemas.microsoft.com/office/drawing/2014/main" id="{B1F5DE15-7062-4AEB-C6FF-A1F0883C23DF}"/>
                    </a:ext>
                  </a:extLst>
                </p:cNvPr>
                <p:cNvSpPr>
                  <a:spLocks noChangeArrowheads="1"/>
                </p:cNvSpPr>
                <p:nvPr/>
              </p:nvSpPr>
              <p:spPr bwMode="auto">
                <a:xfrm>
                  <a:off x="2074" y="1992"/>
                  <a:ext cx="134" cy="361"/>
                </a:xfrm>
                <a:prstGeom prst="ellipse">
                  <a:avLst/>
                </a:prstGeom>
                <a:solidFill>
                  <a:srgbClr val="FF6600"/>
                </a:solidFill>
                <a:ln w="11113">
                  <a:solidFill>
                    <a:srgbClr val="FF66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497" name="Line 3810">
                  <a:extLst>
                    <a:ext uri="{FF2B5EF4-FFF2-40B4-BE49-F238E27FC236}">
                      <a16:creationId xmlns:a16="http://schemas.microsoft.com/office/drawing/2014/main" id="{541CBD5D-F8D6-848D-C227-38B152A866EA}"/>
                    </a:ext>
                  </a:extLst>
                </p:cNvPr>
                <p:cNvSpPr>
                  <a:spLocks noChangeShapeType="1"/>
                </p:cNvSpPr>
                <p:nvPr/>
              </p:nvSpPr>
              <p:spPr bwMode="auto">
                <a:xfrm>
                  <a:off x="2071" y="2356"/>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8" name="Line 3811">
                  <a:extLst>
                    <a:ext uri="{FF2B5EF4-FFF2-40B4-BE49-F238E27FC236}">
                      <a16:creationId xmlns:a16="http://schemas.microsoft.com/office/drawing/2014/main" id="{9673630B-FA99-CC72-386F-903C234C499B}"/>
                    </a:ext>
                  </a:extLst>
                </p:cNvPr>
                <p:cNvSpPr>
                  <a:spLocks noChangeShapeType="1"/>
                </p:cNvSpPr>
                <p:nvPr/>
              </p:nvSpPr>
              <p:spPr bwMode="auto">
                <a:xfrm>
                  <a:off x="2071" y="2356"/>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9" name="Line 3812">
                  <a:extLst>
                    <a:ext uri="{FF2B5EF4-FFF2-40B4-BE49-F238E27FC236}">
                      <a16:creationId xmlns:a16="http://schemas.microsoft.com/office/drawing/2014/main" id="{294ADEB0-4B13-CF9F-4C68-077061441DB1}"/>
                    </a:ext>
                  </a:extLst>
                </p:cNvPr>
                <p:cNvSpPr>
                  <a:spLocks noChangeShapeType="1"/>
                </p:cNvSpPr>
                <p:nvPr/>
              </p:nvSpPr>
              <p:spPr bwMode="auto">
                <a:xfrm>
                  <a:off x="2071" y="2356"/>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00" name="Line 3813">
                  <a:extLst>
                    <a:ext uri="{FF2B5EF4-FFF2-40B4-BE49-F238E27FC236}">
                      <a16:creationId xmlns:a16="http://schemas.microsoft.com/office/drawing/2014/main" id="{109CC179-E7C8-B809-F625-7F2AE1F98208}"/>
                    </a:ext>
                  </a:extLst>
                </p:cNvPr>
                <p:cNvSpPr>
                  <a:spLocks noChangeShapeType="1"/>
                </p:cNvSpPr>
                <p:nvPr/>
              </p:nvSpPr>
              <p:spPr bwMode="auto">
                <a:xfrm>
                  <a:off x="2071" y="2348"/>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01" name="Line 3814">
                  <a:extLst>
                    <a:ext uri="{FF2B5EF4-FFF2-40B4-BE49-F238E27FC236}">
                      <a16:creationId xmlns:a16="http://schemas.microsoft.com/office/drawing/2014/main" id="{1593D387-A526-D171-BCAA-3970DBACF25D}"/>
                    </a:ext>
                  </a:extLst>
                </p:cNvPr>
                <p:cNvSpPr>
                  <a:spLocks noChangeShapeType="1"/>
                </p:cNvSpPr>
                <p:nvPr/>
              </p:nvSpPr>
              <p:spPr bwMode="auto">
                <a:xfrm>
                  <a:off x="2071" y="2348"/>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02" name="Line 3815">
                  <a:extLst>
                    <a:ext uri="{FF2B5EF4-FFF2-40B4-BE49-F238E27FC236}">
                      <a16:creationId xmlns:a16="http://schemas.microsoft.com/office/drawing/2014/main" id="{082E6DBB-ECEF-6B3F-C738-E58980D70A9B}"/>
                    </a:ext>
                  </a:extLst>
                </p:cNvPr>
                <p:cNvSpPr>
                  <a:spLocks noChangeShapeType="1"/>
                </p:cNvSpPr>
                <p:nvPr/>
              </p:nvSpPr>
              <p:spPr bwMode="auto">
                <a:xfrm>
                  <a:off x="2071" y="2348"/>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03" name="Line 3816">
                  <a:extLst>
                    <a:ext uri="{FF2B5EF4-FFF2-40B4-BE49-F238E27FC236}">
                      <a16:creationId xmlns:a16="http://schemas.microsoft.com/office/drawing/2014/main" id="{BA81A632-0288-4460-1A4E-7DB8E91CD05D}"/>
                    </a:ext>
                  </a:extLst>
                </p:cNvPr>
                <p:cNvSpPr>
                  <a:spLocks noChangeShapeType="1"/>
                </p:cNvSpPr>
                <p:nvPr/>
              </p:nvSpPr>
              <p:spPr bwMode="auto">
                <a:xfrm>
                  <a:off x="2071" y="2340"/>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04" name="Line 3817">
                  <a:extLst>
                    <a:ext uri="{FF2B5EF4-FFF2-40B4-BE49-F238E27FC236}">
                      <a16:creationId xmlns:a16="http://schemas.microsoft.com/office/drawing/2014/main" id="{45099367-6D75-8802-104E-F28ED316011F}"/>
                    </a:ext>
                  </a:extLst>
                </p:cNvPr>
                <p:cNvSpPr>
                  <a:spLocks noChangeShapeType="1"/>
                </p:cNvSpPr>
                <p:nvPr/>
              </p:nvSpPr>
              <p:spPr bwMode="auto">
                <a:xfrm>
                  <a:off x="2071" y="2340"/>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05" name="Line 3818">
                  <a:extLst>
                    <a:ext uri="{FF2B5EF4-FFF2-40B4-BE49-F238E27FC236}">
                      <a16:creationId xmlns:a16="http://schemas.microsoft.com/office/drawing/2014/main" id="{91EADD77-4B71-55C3-0E52-19101570178A}"/>
                    </a:ext>
                  </a:extLst>
                </p:cNvPr>
                <p:cNvSpPr>
                  <a:spLocks noChangeShapeType="1"/>
                </p:cNvSpPr>
                <p:nvPr/>
              </p:nvSpPr>
              <p:spPr bwMode="auto">
                <a:xfrm>
                  <a:off x="2071" y="2340"/>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06" name="Line 3819">
                  <a:extLst>
                    <a:ext uri="{FF2B5EF4-FFF2-40B4-BE49-F238E27FC236}">
                      <a16:creationId xmlns:a16="http://schemas.microsoft.com/office/drawing/2014/main" id="{7B255E4A-69AB-DB26-838F-584F796D2913}"/>
                    </a:ext>
                  </a:extLst>
                </p:cNvPr>
                <p:cNvSpPr>
                  <a:spLocks noChangeShapeType="1"/>
                </p:cNvSpPr>
                <p:nvPr/>
              </p:nvSpPr>
              <p:spPr bwMode="auto">
                <a:xfrm>
                  <a:off x="2071"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07" name="Line 3820">
                  <a:extLst>
                    <a:ext uri="{FF2B5EF4-FFF2-40B4-BE49-F238E27FC236}">
                      <a16:creationId xmlns:a16="http://schemas.microsoft.com/office/drawing/2014/main" id="{7B1002CC-AE00-477E-2F30-44C809AB140F}"/>
                    </a:ext>
                  </a:extLst>
                </p:cNvPr>
                <p:cNvSpPr>
                  <a:spLocks noChangeShapeType="1"/>
                </p:cNvSpPr>
                <p:nvPr/>
              </p:nvSpPr>
              <p:spPr bwMode="auto">
                <a:xfrm>
                  <a:off x="2071"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08" name="Line 3821">
                  <a:extLst>
                    <a:ext uri="{FF2B5EF4-FFF2-40B4-BE49-F238E27FC236}">
                      <a16:creationId xmlns:a16="http://schemas.microsoft.com/office/drawing/2014/main" id="{5E995FA4-E8D3-1023-65B7-CFC2141A9C3C}"/>
                    </a:ext>
                  </a:extLst>
                </p:cNvPr>
                <p:cNvSpPr>
                  <a:spLocks noChangeShapeType="1"/>
                </p:cNvSpPr>
                <p:nvPr/>
              </p:nvSpPr>
              <p:spPr bwMode="auto">
                <a:xfrm>
                  <a:off x="2071"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09" name="Line 3822">
                  <a:extLst>
                    <a:ext uri="{FF2B5EF4-FFF2-40B4-BE49-F238E27FC236}">
                      <a16:creationId xmlns:a16="http://schemas.microsoft.com/office/drawing/2014/main" id="{2F2480B9-9985-0FF9-F4FE-E85158B4D9B6}"/>
                    </a:ext>
                  </a:extLst>
                </p:cNvPr>
                <p:cNvSpPr>
                  <a:spLocks noChangeShapeType="1"/>
                </p:cNvSpPr>
                <p:nvPr/>
              </p:nvSpPr>
              <p:spPr bwMode="auto">
                <a:xfrm>
                  <a:off x="2071"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10" name="Line 3823">
                  <a:extLst>
                    <a:ext uri="{FF2B5EF4-FFF2-40B4-BE49-F238E27FC236}">
                      <a16:creationId xmlns:a16="http://schemas.microsoft.com/office/drawing/2014/main" id="{D577C679-E3E2-6E1F-F239-CCEC9BF17B54}"/>
                    </a:ext>
                  </a:extLst>
                </p:cNvPr>
                <p:cNvSpPr>
                  <a:spLocks noChangeShapeType="1"/>
                </p:cNvSpPr>
                <p:nvPr/>
              </p:nvSpPr>
              <p:spPr bwMode="auto">
                <a:xfrm>
                  <a:off x="2071" y="2324"/>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11" name="Line 3824">
                  <a:extLst>
                    <a:ext uri="{FF2B5EF4-FFF2-40B4-BE49-F238E27FC236}">
                      <a16:creationId xmlns:a16="http://schemas.microsoft.com/office/drawing/2014/main" id="{229561E0-86DB-A971-750A-9BC618342B4A}"/>
                    </a:ext>
                  </a:extLst>
                </p:cNvPr>
                <p:cNvSpPr>
                  <a:spLocks noChangeShapeType="1"/>
                </p:cNvSpPr>
                <p:nvPr/>
              </p:nvSpPr>
              <p:spPr bwMode="auto">
                <a:xfrm>
                  <a:off x="2071" y="2324"/>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12" name="Line 3825">
                  <a:extLst>
                    <a:ext uri="{FF2B5EF4-FFF2-40B4-BE49-F238E27FC236}">
                      <a16:creationId xmlns:a16="http://schemas.microsoft.com/office/drawing/2014/main" id="{87D5C5EE-E35D-E0BB-B6D9-8F51044D520A}"/>
                    </a:ext>
                  </a:extLst>
                </p:cNvPr>
                <p:cNvSpPr>
                  <a:spLocks noChangeShapeType="1"/>
                </p:cNvSpPr>
                <p:nvPr/>
              </p:nvSpPr>
              <p:spPr bwMode="auto">
                <a:xfrm>
                  <a:off x="2071" y="2324"/>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13" name="Line 3826">
                  <a:extLst>
                    <a:ext uri="{FF2B5EF4-FFF2-40B4-BE49-F238E27FC236}">
                      <a16:creationId xmlns:a16="http://schemas.microsoft.com/office/drawing/2014/main" id="{E311C068-6F32-6EB0-AA3A-B94319AB870F}"/>
                    </a:ext>
                  </a:extLst>
                </p:cNvPr>
                <p:cNvSpPr>
                  <a:spLocks noChangeShapeType="1"/>
                </p:cNvSpPr>
                <p:nvPr/>
              </p:nvSpPr>
              <p:spPr bwMode="auto">
                <a:xfrm>
                  <a:off x="2071" y="2316"/>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14" name="Line 3827">
                  <a:extLst>
                    <a:ext uri="{FF2B5EF4-FFF2-40B4-BE49-F238E27FC236}">
                      <a16:creationId xmlns:a16="http://schemas.microsoft.com/office/drawing/2014/main" id="{E9A6A884-041F-F3F7-2D80-F3E3A2886F66}"/>
                    </a:ext>
                  </a:extLst>
                </p:cNvPr>
                <p:cNvSpPr>
                  <a:spLocks noChangeShapeType="1"/>
                </p:cNvSpPr>
                <p:nvPr/>
              </p:nvSpPr>
              <p:spPr bwMode="auto">
                <a:xfrm>
                  <a:off x="2071" y="2316"/>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15" name="Line 3828">
                  <a:extLst>
                    <a:ext uri="{FF2B5EF4-FFF2-40B4-BE49-F238E27FC236}">
                      <a16:creationId xmlns:a16="http://schemas.microsoft.com/office/drawing/2014/main" id="{6E6A5FD1-3867-968A-3C72-D28442E64634}"/>
                    </a:ext>
                  </a:extLst>
                </p:cNvPr>
                <p:cNvSpPr>
                  <a:spLocks noChangeShapeType="1"/>
                </p:cNvSpPr>
                <p:nvPr/>
              </p:nvSpPr>
              <p:spPr bwMode="auto">
                <a:xfrm>
                  <a:off x="2071" y="2316"/>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16" name="Line 3829">
                  <a:extLst>
                    <a:ext uri="{FF2B5EF4-FFF2-40B4-BE49-F238E27FC236}">
                      <a16:creationId xmlns:a16="http://schemas.microsoft.com/office/drawing/2014/main" id="{0FA52A8F-FCBE-85B2-537C-8F8176C3B1D7}"/>
                    </a:ext>
                  </a:extLst>
                </p:cNvPr>
                <p:cNvSpPr>
                  <a:spLocks noChangeShapeType="1"/>
                </p:cNvSpPr>
                <p:nvPr/>
              </p:nvSpPr>
              <p:spPr bwMode="auto">
                <a:xfrm>
                  <a:off x="2071" y="2308"/>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17" name="Line 3830">
                  <a:extLst>
                    <a:ext uri="{FF2B5EF4-FFF2-40B4-BE49-F238E27FC236}">
                      <a16:creationId xmlns:a16="http://schemas.microsoft.com/office/drawing/2014/main" id="{6B18BEBA-227D-7FE2-E349-B935FC915534}"/>
                    </a:ext>
                  </a:extLst>
                </p:cNvPr>
                <p:cNvSpPr>
                  <a:spLocks noChangeShapeType="1"/>
                </p:cNvSpPr>
                <p:nvPr/>
              </p:nvSpPr>
              <p:spPr bwMode="auto">
                <a:xfrm>
                  <a:off x="2071" y="2308"/>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18" name="Line 3831">
                  <a:extLst>
                    <a:ext uri="{FF2B5EF4-FFF2-40B4-BE49-F238E27FC236}">
                      <a16:creationId xmlns:a16="http://schemas.microsoft.com/office/drawing/2014/main" id="{9C79261C-ADDE-E53F-8C0A-9DC70A5BBDF0}"/>
                    </a:ext>
                  </a:extLst>
                </p:cNvPr>
                <p:cNvSpPr>
                  <a:spLocks noChangeShapeType="1"/>
                </p:cNvSpPr>
                <p:nvPr/>
              </p:nvSpPr>
              <p:spPr bwMode="auto">
                <a:xfrm>
                  <a:off x="2071" y="2308"/>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19" name="Line 3832">
                  <a:extLst>
                    <a:ext uri="{FF2B5EF4-FFF2-40B4-BE49-F238E27FC236}">
                      <a16:creationId xmlns:a16="http://schemas.microsoft.com/office/drawing/2014/main" id="{BB11C6E3-0FD6-70F6-CB96-ED823329D7FD}"/>
                    </a:ext>
                  </a:extLst>
                </p:cNvPr>
                <p:cNvSpPr>
                  <a:spLocks noChangeShapeType="1"/>
                </p:cNvSpPr>
                <p:nvPr/>
              </p:nvSpPr>
              <p:spPr bwMode="auto">
                <a:xfrm>
                  <a:off x="2071" y="2300"/>
                  <a:ext cx="139"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0" name="Line 3833">
                  <a:extLst>
                    <a:ext uri="{FF2B5EF4-FFF2-40B4-BE49-F238E27FC236}">
                      <a16:creationId xmlns:a16="http://schemas.microsoft.com/office/drawing/2014/main" id="{5AD360DA-2B43-1389-7034-78DE4666C5FF}"/>
                    </a:ext>
                  </a:extLst>
                </p:cNvPr>
                <p:cNvSpPr>
                  <a:spLocks noChangeShapeType="1"/>
                </p:cNvSpPr>
                <p:nvPr/>
              </p:nvSpPr>
              <p:spPr bwMode="auto">
                <a:xfrm>
                  <a:off x="2071" y="2300"/>
                  <a:ext cx="139"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1" name="Line 3834">
                  <a:extLst>
                    <a:ext uri="{FF2B5EF4-FFF2-40B4-BE49-F238E27FC236}">
                      <a16:creationId xmlns:a16="http://schemas.microsoft.com/office/drawing/2014/main" id="{144835AF-F941-0EC6-B3AB-907F1F5CB955}"/>
                    </a:ext>
                  </a:extLst>
                </p:cNvPr>
                <p:cNvSpPr>
                  <a:spLocks noChangeShapeType="1"/>
                </p:cNvSpPr>
                <p:nvPr/>
              </p:nvSpPr>
              <p:spPr bwMode="auto">
                <a:xfrm>
                  <a:off x="2071" y="2300"/>
                  <a:ext cx="139"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2" name="Line 3835">
                  <a:extLst>
                    <a:ext uri="{FF2B5EF4-FFF2-40B4-BE49-F238E27FC236}">
                      <a16:creationId xmlns:a16="http://schemas.microsoft.com/office/drawing/2014/main" id="{674063DA-B5ED-C2A9-D994-30829F03BC0B}"/>
                    </a:ext>
                  </a:extLst>
                </p:cNvPr>
                <p:cNvSpPr>
                  <a:spLocks noChangeShapeType="1"/>
                </p:cNvSpPr>
                <p:nvPr/>
              </p:nvSpPr>
              <p:spPr bwMode="auto">
                <a:xfrm>
                  <a:off x="2071" y="2300"/>
                  <a:ext cx="139"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3" name="Line 3836">
                  <a:extLst>
                    <a:ext uri="{FF2B5EF4-FFF2-40B4-BE49-F238E27FC236}">
                      <a16:creationId xmlns:a16="http://schemas.microsoft.com/office/drawing/2014/main" id="{887A99EA-84BF-014E-833F-4C9B899DFB8C}"/>
                    </a:ext>
                  </a:extLst>
                </p:cNvPr>
                <p:cNvSpPr>
                  <a:spLocks noChangeShapeType="1"/>
                </p:cNvSpPr>
                <p:nvPr/>
              </p:nvSpPr>
              <p:spPr bwMode="auto">
                <a:xfrm>
                  <a:off x="2071" y="2292"/>
                  <a:ext cx="139"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4" name="Line 3837">
                  <a:extLst>
                    <a:ext uri="{FF2B5EF4-FFF2-40B4-BE49-F238E27FC236}">
                      <a16:creationId xmlns:a16="http://schemas.microsoft.com/office/drawing/2014/main" id="{96B8D279-5160-978E-B443-B9BCEEF40F10}"/>
                    </a:ext>
                  </a:extLst>
                </p:cNvPr>
                <p:cNvSpPr>
                  <a:spLocks noChangeShapeType="1"/>
                </p:cNvSpPr>
                <p:nvPr/>
              </p:nvSpPr>
              <p:spPr bwMode="auto">
                <a:xfrm>
                  <a:off x="2071" y="2292"/>
                  <a:ext cx="139"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5" name="Line 3838">
                  <a:extLst>
                    <a:ext uri="{FF2B5EF4-FFF2-40B4-BE49-F238E27FC236}">
                      <a16:creationId xmlns:a16="http://schemas.microsoft.com/office/drawing/2014/main" id="{8458494E-FC23-ECF9-21C4-51B66E2C9E07}"/>
                    </a:ext>
                  </a:extLst>
                </p:cNvPr>
                <p:cNvSpPr>
                  <a:spLocks noChangeShapeType="1"/>
                </p:cNvSpPr>
                <p:nvPr/>
              </p:nvSpPr>
              <p:spPr bwMode="auto">
                <a:xfrm>
                  <a:off x="2071" y="2292"/>
                  <a:ext cx="139"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6" name="Line 3839">
                  <a:extLst>
                    <a:ext uri="{FF2B5EF4-FFF2-40B4-BE49-F238E27FC236}">
                      <a16:creationId xmlns:a16="http://schemas.microsoft.com/office/drawing/2014/main" id="{31540F6B-167A-09D3-638C-E151C7E1B99B}"/>
                    </a:ext>
                  </a:extLst>
                </p:cNvPr>
                <p:cNvSpPr>
                  <a:spLocks noChangeShapeType="1"/>
                </p:cNvSpPr>
                <p:nvPr/>
              </p:nvSpPr>
              <p:spPr bwMode="auto">
                <a:xfrm>
                  <a:off x="2071" y="2284"/>
                  <a:ext cx="139"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7" name="Line 3840">
                  <a:extLst>
                    <a:ext uri="{FF2B5EF4-FFF2-40B4-BE49-F238E27FC236}">
                      <a16:creationId xmlns:a16="http://schemas.microsoft.com/office/drawing/2014/main" id="{4275B46A-BA92-AB83-4775-C85F23B8E352}"/>
                    </a:ext>
                  </a:extLst>
                </p:cNvPr>
                <p:cNvSpPr>
                  <a:spLocks noChangeShapeType="1"/>
                </p:cNvSpPr>
                <p:nvPr/>
              </p:nvSpPr>
              <p:spPr bwMode="auto">
                <a:xfrm>
                  <a:off x="2071" y="2284"/>
                  <a:ext cx="139"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8" name="Line 3841">
                  <a:extLst>
                    <a:ext uri="{FF2B5EF4-FFF2-40B4-BE49-F238E27FC236}">
                      <a16:creationId xmlns:a16="http://schemas.microsoft.com/office/drawing/2014/main" id="{776DBCF7-F7EF-9D67-9F30-E3F0A27CD1A8}"/>
                    </a:ext>
                  </a:extLst>
                </p:cNvPr>
                <p:cNvSpPr>
                  <a:spLocks noChangeShapeType="1"/>
                </p:cNvSpPr>
                <p:nvPr/>
              </p:nvSpPr>
              <p:spPr bwMode="auto">
                <a:xfrm>
                  <a:off x="2071" y="2284"/>
                  <a:ext cx="139" cy="1"/>
                </a:xfrm>
                <a:prstGeom prst="line">
                  <a:avLst/>
                </a:prstGeom>
                <a:noFill/>
                <a:ln w="11113">
                  <a:solidFill>
                    <a:srgbClr val="FF6C0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9" name="Line 3842">
                  <a:extLst>
                    <a:ext uri="{FF2B5EF4-FFF2-40B4-BE49-F238E27FC236}">
                      <a16:creationId xmlns:a16="http://schemas.microsoft.com/office/drawing/2014/main" id="{943DA64A-06B7-9A0F-E964-8199656675D0}"/>
                    </a:ext>
                  </a:extLst>
                </p:cNvPr>
                <p:cNvSpPr>
                  <a:spLocks noChangeShapeType="1"/>
                </p:cNvSpPr>
                <p:nvPr/>
              </p:nvSpPr>
              <p:spPr bwMode="auto">
                <a:xfrm>
                  <a:off x="2071" y="2276"/>
                  <a:ext cx="139" cy="1"/>
                </a:xfrm>
                <a:prstGeom prst="line">
                  <a:avLst/>
                </a:prstGeom>
                <a:noFill/>
                <a:ln w="11113">
                  <a:solidFill>
                    <a:srgbClr val="FF6C0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30" name="Line 3843">
                  <a:extLst>
                    <a:ext uri="{FF2B5EF4-FFF2-40B4-BE49-F238E27FC236}">
                      <a16:creationId xmlns:a16="http://schemas.microsoft.com/office/drawing/2014/main" id="{2FC72F50-E040-98BA-700B-D8B644334287}"/>
                    </a:ext>
                  </a:extLst>
                </p:cNvPr>
                <p:cNvSpPr>
                  <a:spLocks noChangeShapeType="1"/>
                </p:cNvSpPr>
                <p:nvPr/>
              </p:nvSpPr>
              <p:spPr bwMode="auto">
                <a:xfrm>
                  <a:off x="2071" y="2276"/>
                  <a:ext cx="139" cy="1"/>
                </a:xfrm>
                <a:prstGeom prst="line">
                  <a:avLst/>
                </a:prstGeom>
                <a:noFill/>
                <a:ln w="11113">
                  <a:solidFill>
                    <a:srgbClr val="FF6D0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31" name="Line 3844">
                  <a:extLst>
                    <a:ext uri="{FF2B5EF4-FFF2-40B4-BE49-F238E27FC236}">
                      <a16:creationId xmlns:a16="http://schemas.microsoft.com/office/drawing/2014/main" id="{EDF96A5E-66D0-9413-A843-6076BEB9C310}"/>
                    </a:ext>
                  </a:extLst>
                </p:cNvPr>
                <p:cNvSpPr>
                  <a:spLocks noChangeShapeType="1"/>
                </p:cNvSpPr>
                <p:nvPr/>
              </p:nvSpPr>
              <p:spPr bwMode="auto">
                <a:xfrm>
                  <a:off x="2071" y="2276"/>
                  <a:ext cx="139" cy="1"/>
                </a:xfrm>
                <a:prstGeom prst="line">
                  <a:avLst/>
                </a:prstGeom>
                <a:noFill/>
                <a:ln w="11113">
                  <a:solidFill>
                    <a:srgbClr val="FF6D0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32" name="Line 3845">
                  <a:extLst>
                    <a:ext uri="{FF2B5EF4-FFF2-40B4-BE49-F238E27FC236}">
                      <a16:creationId xmlns:a16="http://schemas.microsoft.com/office/drawing/2014/main" id="{7F588F0C-397F-B6F9-60CA-9306B2D42B82}"/>
                    </a:ext>
                  </a:extLst>
                </p:cNvPr>
                <p:cNvSpPr>
                  <a:spLocks noChangeShapeType="1"/>
                </p:cNvSpPr>
                <p:nvPr/>
              </p:nvSpPr>
              <p:spPr bwMode="auto">
                <a:xfrm>
                  <a:off x="2071" y="2269"/>
                  <a:ext cx="139" cy="1"/>
                </a:xfrm>
                <a:prstGeom prst="line">
                  <a:avLst/>
                </a:prstGeom>
                <a:noFill/>
                <a:ln w="11113">
                  <a:solidFill>
                    <a:srgbClr val="FF6E0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33" name="Line 3846">
                  <a:extLst>
                    <a:ext uri="{FF2B5EF4-FFF2-40B4-BE49-F238E27FC236}">
                      <a16:creationId xmlns:a16="http://schemas.microsoft.com/office/drawing/2014/main" id="{63888BBE-64C1-530C-A2F9-DD9C25AEE7E3}"/>
                    </a:ext>
                  </a:extLst>
                </p:cNvPr>
                <p:cNvSpPr>
                  <a:spLocks noChangeShapeType="1"/>
                </p:cNvSpPr>
                <p:nvPr/>
              </p:nvSpPr>
              <p:spPr bwMode="auto">
                <a:xfrm>
                  <a:off x="2071" y="2269"/>
                  <a:ext cx="139" cy="1"/>
                </a:xfrm>
                <a:prstGeom prst="line">
                  <a:avLst/>
                </a:prstGeom>
                <a:noFill/>
                <a:ln w="11113">
                  <a:solidFill>
                    <a:srgbClr val="FF6E0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34" name="Line 3847">
                  <a:extLst>
                    <a:ext uri="{FF2B5EF4-FFF2-40B4-BE49-F238E27FC236}">
                      <a16:creationId xmlns:a16="http://schemas.microsoft.com/office/drawing/2014/main" id="{21CD139F-FA0F-2E2C-9C3D-3C0D4E2AAC10}"/>
                    </a:ext>
                  </a:extLst>
                </p:cNvPr>
                <p:cNvSpPr>
                  <a:spLocks noChangeShapeType="1"/>
                </p:cNvSpPr>
                <p:nvPr/>
              </p:nvSpPr>
              <p:spPr bwMode="auto">
                <a:xfrm>
                  <a:off x="2071" y="2269"/>
                  <a:ext cx="139" cy="1"/>
                </a:xfrm>
                <a:prstGeom prst="line">
                  <a:avLst/>
                </a:prstGeom>
                <a:noFill/>
                <a:ln w="11113">
                  <a:solidFill>
                    <a:srgbClr val="FF6F0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35" name="Line 3848">
                  <a:extLst>
                    <a:ext uri="{FF2B5EF4-FFF2-40B4-BE49-F238E27FC236}">
                      <a16:creationId xmlns:a16="http://schemas.microsoft.com/office/drawing/2014/main" id="{BFDC43DD-02E9-C21B-945D-17007D256C8F}"/>
                    </a:ext>
                  </a:extLst>
                </p:cNvPr>
                <p:cNvSpPr>
                  <a:spLocks noChangeShapeType="1"/>
                </p:cNvSpPr>
                <p:nvPr/>
              </p:nvSpPr>
              <p:spPr bwMode="auto">
                <a:xfrm>
                  <a:off x="2071" y="2261"/>
                  <a:ext cx="139" cy="1"/>
                </a:xfrm>
                <a:prstGeom prst="line">
                  <a:avLst/>
                </a:prstGeom>
                <a:noFill/>
                <a:ln w="11113">
                  <a:solidFill>
                    <a:srgbClr val="FF6F0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36" name="Line 3849">
                  <a:extLst>
                    <a:ext uri="{FF2B5EF4-FFF2-40B4-BE49-F238E27FC236}">
                      <a16:creationId xmlns:a16="http://schemas.microsoft.com/office/drawing/2014/main" id="{7ADFAED8-3FCF-7040-01D3-481D30E6372A}"/>
                    </a:ext>
                  </a:extLst>
                </p:cNvPr>
                <p:cNvSpPr>
                  <a:spLocks noChangeShapeType="1"/>
                </p:cNvSpPr>
                <p:nvPr/>
              </p:nvSpPr>
              <p:spPr bwMode="auto">
                <a:xfrm>
                  <a:off x="2071" y="2261"/>
                  <a:ext cx="139" cy="1"/>
                </a:xfrm>
                <a:prstGeom prst="line">
                  <a:avLst/>
                </a:prstGeom>
                <a:noFill/>
                <a:ln w="11113">
                  <a:solidFill>
                    <a:srgbClr val="FF70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37" name="Line 3850">
                  <a:extLst>
                    <a:ext uri="{FF2B5EF4-FFF2-40B4-BE49-F238E27FC236}">
                      <a16:creationId xmlns:a16="http://schemas.microsoft.com/office/drawing/2014/main" id="{443541CA-CB85-AFBA-398A-AF5F34686B21}"/>
                    </a:ext>
                  </a:extLst>
                </p:cNvPr>
                <p:cNvSpPr>
                  <a:spLocks noChangeShapeType="1"/>
                </p:cNvSpPr>
                <p:nvPr/>
              </p:nvSpPr>
              <p:spPr bwMode="auto">
                <a:xfrm>
                  <a:off x="2071" y="2261"/>
                  <a:ext cx="139" cy="1"/>
                </a:xfrm>
                <a:prstGeom prst="line">
                  <a:avLst/>
                </a:prstGeom>
                <a:noFill/>
                <a:ln w="11113">
                  <a:solidFill>
                    <a:srgbClr val="FF70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38" name="Line 3851">
                  <a:extLst>
                    <a:ext uri="{FF2B5EF4-FFF2-40B4-BE49-F238E27FC236}">
                      <a16:creationId xmlns:a16="http://schemas.microsoft.com/office/drawing/2014/main" id="{B332B467-C07F-0443-F8D8-80716FD5641D}"/>
                    </a:ext>
                  </a:extLst>
                </p:cNvPr>
                <p:cNvSpPr>
                  <a:spLocks noChangeShapeType="1"/>
                </p:cNvSpPr>
                <p:nvPr/>
              </p:nvSpPr>
              <p:spPr bwMode="auto">
                <a:xfrm>
                  <a:off x="2071" y="2261"/>
                  <a:ext cx="139" cy="1"/>
                </a:xfrm>
                <a:prstGeom prst="line">
                  <a:avLst/>
                </a:prstGeom>
                <a:noFill/>
                <a:ln w="11113">
                  <a:solidFill>
                    <a:srgbClr val="FF711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39" name="Line 3852">
                  <a:extLst>
                    <a:ext uri="{FF2B5EF4-FFF2-40B4-BE49-F238E27FC236}">
                      <a16:creationId xmlns:a16="http://schemas.microsoft.com/office/drawing/2014/main" id="{89EFB783-592D-5128-A981-FE305F5C2B92}"/>
                    </a:ext>
                  </a:extLst>
                </p:cNvPr>
                <p:cNvSpPr>
                  <a:spLocks noChangeShapeType="1"/>
                </p:cNvSpPr>
                <p:nvPr/>
              </p:nvSpPr>
              <p:spPr bwMode="auto">
                <a:xfrm>
                  <a:off x="2071" y="2253"/>
                  <a:ext cx="139" cy="1"/>
                </a:xfrm>
                <a:prstGeom prst="line">
                  <a:avLst/>
                </a:prstGeom>
                <a:noFill/>
                <a:ln w="11113">
                  <a:solidFill>
                    <a:srgbClr val="FF711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40" name="Line 3853">
                  <a:extLst>
                    <a:ext uri="{FF2B5EF4-FFF2-40B4-BE49-F238E27FC236}">
                      <a16:creationId xmlns:a16="http://schemas.microsoft.com/office/drawing/2014/main" id="{8B074C99-BD32-F816-E22A-CDCBAC908D22}"/>
                    </a:ext>
                  </a:extLst>
                </p:cNvPr>
                <p:cNvSpPr>
                  <a:spLocks noChangeShapeType="1"/>
                </p:cNvSpPr>
                <p:nvPr/>
              </p:nvSpPr>
              <p:spPr bwMode="auto">
                <a:xfrm>
                  <a:off x="2071" y="2253"/>
                  <a:ext cx="139" cy="1"/>
                </a:xfrm>
                <a:prstGeom prst="line">
                  <a:avLst/>
                </a:prstGeom>
                <a:noFill/>
                <a:ln w="11113">
                  <a:solidFill>
                    <a:srgbClr val="FF721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41" name="Line 3854">
                  <a:extLst>
                    <a:ext uri="{FF2B5EF4-FFF2-40B4-BE49-F238E27FC236}">
                      <a16:creationId xmlns:a16="http://schemas.microsoft.com/office/drawing/2014/main" id="{C5EA2A3C-E314-02AB-F561-93F939DBC87E}"/>
                    </a:ext>
                  </a:extLst>
                </p:cNvPr>
                <p:cNvSpPr>
                  <a:spLocks noChangeShapeType="1"/>
                </p:cNvSpPr>
                <p:nvPr/>
              </p:nvSpPr>
              <p:spPr bwMode="auto">
                <a:xfrm>
                  <a:off x="2071" y="2253"/>
                  <a:ext cx="139" cy="1"/>
                </a:xfrm>
                <a:prstGeom prst="line">
                  <a:avLst/>
                </a:prstGeom>
                <a:noFill/>
                <a:ln w="11113">
                  <a:solidFill>
                    <a:srgbClr val="FF721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42" name="Line 3855">
                  <a:extLst>
                    <a:ext uri="{FF2B5EF4-FFF2-40B4-BE49-F238E27FC236}">
                      <a16:creationId xmlns:a16="http://schemas.microsoft.com/office/drawing/2014/main" id="{B94EEEAC-8FD4-15DB-3319-5FCA2C1091BB}"/>
                    </a:ext>
                  </a:extLst>
                </p:cNvPr>
                <p:cNvSpPr>
                  <a:spLocks noChangeShapeType="1"/>
                </p:cNvSpPr>
                <p:nvPr/>
              </p:nvSpPr>
              <p:spPr bwMode="auto">
                <a:xfrm>
                  <a:off x="2071" y="2245"/>
                  <a:ext cx="139" cy="1"/>
                </a:xfrm>
                <a:prstGeom prst="line">
                  <a:avLst/>
                </a:prstGeom>
                <a:noFill/>
                <a:ln w="11113">
                  <a:solidFill>
                    <a:srgbClr val="FF731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43" name="Line 3856">
                  <a:extLst>
                    <a:ext uri="{FF2B5EF4-FFF2-40B4-BE49-F238E27FC236}">
                      <a16:creationId xmlns:a16="http://schemas.microsoft.com/office/drawing/2014/main" id="{226AA683-AD06-45C3-350F-A1F3D307EDA0}"/>
                    </a:ext>
                  </a:extLst>
                </p:cNvPr>
                <p:cNvSpPr>
                  <a:spLocks noChangeShapeType="1"/>
                </p:cNvSpPr>
                <p:nvPr/>
              </p:nvSpPr>
              <p:spPr bwMode="auto">
                <a:xfrm>
                  <a:off x="2071" y="2245"/>
                  <a:ext cx="139" cy="1"/>
                </a:xfrm>
                <a:prstGeom prst="line">
                  <a:avLst/>
                </a:prstGeom>
                <a:noFill/>
                <a:ln w="11113">
                  <a:solidFill>
                    <a:srgbClr val="FF731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44" name="Line 3857">
                  <a:extLst>
                    <a:ext uri="{FF2B5EF4-FFF2-40B4-BE49-F238E27FC236}">
                      <a16:creationId xmlns:a16="http://schemas.microsoft.com/office/drawing/2014/main" id="{22163C36-13FD-CF73-C045-08A4F4423BE3}"/>
                    </a:ext>
                  </a:extLst>
                </p:cNvPr>
                <p:cNvSpPr>
                  <a:spLocks noChangeShapeType="1"/>
                </p:cNvSpPr>
                <p:nvPr/>
              </p:nvSpPr>
              <p:spPr bwMode="auto">
                <a:xfrm>
                  <a:off x="2071" y="2245"/>
                  <a:ext cx="139" cy="1"/>
                </a:xfrm>
                <a:prstGeom prst="line">
                  <a:avLst/>
                </a:prstGeom>
                <a:noFill/>
                <a:ln w="11113">
                  <a:solidFill>
                    <a:srgbClr val="FF741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45" name="Line 3858">
                  <a:extLst>
                    <a:ext uri="{FF2B5EF4-FFF2-40B4-BE49-F238E27FC236}">
                      <a16:creationId xmlns:a16="http://schemas.microsoft.com/office/drawing/2014/main" id="{ABB0FE66-BE7B-4951-6E3F-AA0167531DE5}"/>
                    </a:ext>
                  </a:extLst>
                </p:cNvPr>
                <p:cNvSpPr>
                  <a:spLocks noChangeShapeType="1"/>
                </p:cNvSpPr>
                <p:nvPr/>
              </p:nvSpPr>
              <p:spPr bwMode="auto">
                <a:xfrm>
                  <a:off x="2071" y="2237"/>
                  <a:ext cx="139" cy="1"/>
                </a:xfrm>
                <a:prstGeom prst="line">
                  <a:avLst/>
                </a:prstGeom>
                <a:noFill/>
                <a:ln w="11113">
                  <a:solidFill>
                    <a:srgbClr val="FF751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46" name="Line 3859">
                  <a:extLst>
                    <a:ext uri="{FF2B5EF4-FFF2-40B4-BE49-F238E27FC236}">
                      <a16:creationId xmlns:a16="http://schemas.microsoft.com/office/drawing/2014/main" id="{2942E25C-8FAC-DFA7-ABFF-24DBE5E75CF7}"/>
                    </a:ext>
                  </a:extLst>
                </p:cNvPr>
                <p:cNvSpPr>
                  <a:spLocks noChangeShapeType="1"/>
                </p:cNvSpPr>
                <p:nvPr/>
              </p:nvSpPr>
              <p:spPr bwMode="auto">
                <a:xfrm>
                  <a:off x="2071" y="2237"/>
                  <a:ext cx="139" cy="1"/>
                </a:xfrm>
                <a:prstGeom prst="line">
                  <a:avLst/>
                </a:prstGeom>
                <a:noFill/>
                <a:ln w="11113">
                  <a:solidFill>
                    <a:srgbClr val="FF751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47" name="Line 3860">
                  <a:extLst>
                    <a:ext uri="{FF2B5EF4-FFF2-40B4-BE49-F238E27FC236}">
                      <a16:creationId xmlns:a16="http://schemas.microsoft.com/office/drawing/2014/main" id="{5101F95F-D5CC-01EB-8BDF-C62E27387235}"/>
                    </a:ext>
                  </a:extLst>
                </p:cNvPr>
                <p:cNvSpPr>
                  <a:spLocks noChangeShapeType="1"/>
                </p:cNvSpPr>
                <p:nvPr/>
              </p:nvSpPr>
              <p:spPr bwMode="auto">
                <a:xfrm>
                  <a:off x="2071" y="2237"/>
                  <a:ext cx="139" cy="1"/>
                </a:xfrm>
                <a:prstGeom prst="line">
                  <a:avLst/>
                </a:prstGeom>
                <a:noFill/>
                <a:ln w="11113">
                  <a:solidFill>
                    <a:srgbClr val="FF761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48" name="Line 3861">
                  <a:extLst>
                    <a:ext uri="{FF2B5EF4-FFF2-40B4-BE49-F238E27FC236}">
                      <a16:creationId xmlns:a16="http://schemas.microsoft.com/office/drawing/2014/main" id="{725647DF-267D-AB4B-B080-4DE03E060D6A}"/>
                    </a:ext>
                  </a:extLst>
                </p:cNvPr>
                <p:cNvSpPr>
                  <a:spLocks noChangeShapeType="1"/>
                </p:cNvSpPr>
                <p:nvPr/>
              </p:nvSpPr>
              <p:spPr bwMode="auto">
                <a:xfrm>
                  <a:off x="2071" y="2229"/>
                  <a:ext cx="139" cy="1"/>
                </a:xfrm>
                <a:prstGeom prst="line">
                  <a:avLst/>
                </a:prstGeom>
                <a:noFill/>
                <a:ln w="11113">
                  <a:solidFill>
                    <a:srgbClr val="FF771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49" name="Line 3862">
                  <a:extLst>
                    <a:ext uri="{FF2B5EF4-FFF2-40B4-BE49-F238E27FC236}">
                      <a16:creationId xmlns:a16="http://schemas.microsoft.com/office/drawing/2014/main" id="{EDAEA419-20ED-4852-3E17-726C134E66C9}"/>
                    </a:ext>
                  </a:extLst>
                </p:cNvPr>
                <p:cNvSpPr>
                  <a:spLocks noChangeShapeType="1"/>
                </p:cNvSpPr>
                <p:nvPr/>
              </p:nvSpPr>
              <p:spPr bwMode="auto">
                <a:xfrm>
                  <a:off x="2071" y="2229"/>
                  <a:ext cx="139" cy="1"/>
                </a:xfrm>
                <a:prstGeom prst="line">
                  <a:avLst/>
                </a:prstGeom>
                <a:noFill/>
                <a:ln w="11113">
                  <a:solidFill>
                    <a:srgbClr val="FF771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50" name="Line 3863">
                  <a:extLst>
                    <a:ext uri="{FF2B5EF4-FFF2-40B4-BE49-F238E27FC236}">
                      <a16:creationId xmlns:a16="http://schemas.microsoft.com/office/drawing/2014/main" id="{17450250-13F1-ADC5-4056-8205AA2350BC}"/>
                    </a:ext>
                  </a:extLst>
                </p:cNvPr>
                <p:cNvSpPr>
                  <a:spLocks noChangeShapeType="1"/>
                </p:cNvSpPr>
                <p:nvPr/>
              </p:nvSpPr>
              <p:spPr bwMode="auto">
                <a:xfrm>
                  <a:off x="2071" y="2229"/>
                  <a:ext cx="139" cy="1"/>
                </a:xfrm>
                <a:prstGeom prst="line">
                  <a:avLst/>
                </a:prstGeom>
                <a:noFill/>
                <a:ln w="11113">
                  <a:solidFill>
                    <a:srgbClr val="FF781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51" name="Line 3864">
                  <a:extLst>
                    <a:ext uri="{FF2B5EF4-FFF2-40B4-BE49-F238E27FC236}">
                      <a16:creationId xmlns:a16="http://schemas.microsoft.com/office/drawing/2014/main" id="{6EF561D8-8E28-CC8D-A27D-A3006986437E}"/>
                    </a:ext>
                  </a:extLst>
                </p:cNvPr>
                <p:cNvSpPr>
                  <a:spLocks noChangeShapeType="1"/>
                </p:cNvSpPr>
                <p:nvPr/>
              </p:nvSpPr>
              <p:spPr bwMode="auto">
                <a:xfrm>
                  <a:off x="2071" y="2221"/>
                  <a:ext cx="139" cy="1"/>
                </a:xfrm>
                <a:prstGeom prst="line">
                  <a:avLst/>
                </a:prstGeom>
                <a:noFill/>
                <a:ln w="11113">
                  <a:solidFill>
                    <a:srgbClr val="FF79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52" name="Line 3865">
                  <a:extLst>
                    <a:ext uri="{FF2B5EF4-FFF2-40B4-BE49-F238E27FC236}">
                      <a16:creationId xmlns:a16="http://schemas.microsoft.com/office/drawing/2014/main" id="{E88E2079-9C33-2D69-4877-4E4BED396AFE}"/>
                    </a:ext>
                  </a:extLst>
                </p:cNvPr>
                <p:cNvSpPr>
                  <a:spLocks noChangeShapeType="1"/>
                </p:cNvSpPr>
                <p:nvPr/>
              </p:nvSpPr>
              <p:spPr bwMode="auto">
                <a:xfrm>
                  <a:off x="2071" y="2221"/>
                  <a:ext cx="139" cy="1"/>
                </a:xfrm>
                <a:prstGeom prst="line">
                  <a:avLst/>
                </a:prstGeom>
                <a:noFill/>
                <a:ln w="11113">
                  <a:solidFill>
                    <a:srgbClr val="FF79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53" name="Line 3866">
                  <a:extLst>
                    <a:ext uri="{FF2B5EF4-FFF2-40B4-BE49-F238E27FC236}">
                      <a16:creationId xmlns:a16="http://schemas.microsoft.com/office/drawing/2014/main" id="{69888F3A-F82D-1296-AB3F-798A22AD22A3}"/>
                    </a:ext>
                  </a:extLst>
                </p:cNvPr>
                <p:cNvSpPr>
                  <a:spLocks noChangeShapeType="1"/>
                </p:cNvSpPr>
                <p:nvPr/>
              </p:nvSpPr>
              <p:spPr bwMode="auto">
                <a:xfrm>
                  <a:off x="2071" y="2221"/>
                  <a:ext cx="139" cy="1"/>
                </a:xfrm>
                <a:prstGeom prst="line">
                  <a:avLst/>
                </a:prstGeom>
                <a:noFill/>
                <a:ln w="11113">
                  <a:solidFill>
                    <a:srgbClr val="FF7A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54" name="Line 3867">
                  <a:extLst>
                    <a:ext uri="{FF2B5EF4-FFF2-40B4-BE49-F238E27FC236}">
                      <a16:creationId xmlns:a16="http://schemas.microsoft.com/office/drawing/2014/main" id="{455F0B13-7A33-DF5E-C6C8-1B4345783458}"/>
                    </a:ext>
                  </a:extLst>
                </p:cNvPr>
                <p:cNvSpPr>
                  <a:spLocks noChangeShapeType="1"/>
                </p:cNvSpPr>
                <p:nvPr/>
              </p:nvSpPr>
              <p:spPr bwMode="auto">
                <a:xfrm>
                  <a:off x="2071" y="2221"/>
                  <a:ext cx="139" cy="1"/>
                </a:xfrm>
                <a:prstGeom prst="line">
                  <a:avLst/>
                </a:prstGeom>
                <a:noFill/>
                <a:ln w="11113">
                  <a:solidFill>
                    <a:srgbClr val="FF7B2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55" name="Line 3868">
                  <a:extLst>
                    <a:ext uri="{FF2B5EF4-FFF2-40B4-BE49-F238E27FC236}">
                      <a16:creationId xmlns:a16="http://schemas.microsoft.com/office/drawing/2014/main" id="{937BCF78-CCAA-31FA-1F36-96805D363C07}"/>
                    </a:ext>
                  </a:extLst>
                </p:cNvPr>
                <p:cNvSpPr>
                  <a:spLocks noChangeShapeType="1"/>
                </p:cNvSpPr>
                <p:nvPr/>
              </p:nvSpPr>
              <p:spPr bwMode="auto">
                <a:xfrm>
                  <a:off x="2071" y="2213"/>
                  <a:ext cx="139" cy="1"/>
                </a:xfrm>
                <a:prstGeom prst="line">
                  <a:avLst/>
                </a:prstGeom>
                <a:noFill/>
                <a:ln w="11113">
                  <a:solidFill>
                    <a:srgbClr val="FF7C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56" name="Line 3869">
                  <a:extLst>
                    <a:ext uri="{FF2B5EF4-FFF2-40B4-BE49-F238E27FC236}">
                      <a16:creationId xmlns:a16="http://schemas.microsoft.com/office/drawing/2014/main" id="{36800BC8-03D0-5D21-E463-080A6E2D96A3}"/>
                    </a:ext>
                  </a:extLst>
                </p:cNvPr>
                <p:cNvSpPr>
                  <a:spLocks noChangeShapeType="1"/>
                </p:cNvSpPr>
                <p:nvPr/>
              </p:nvSpPr>
              <p:spPr bwMode="auto">
                <a:xfrm>
                  <a:off x="2071" y="2213"/>
                  <a:ext cx="139" cy="1"/>
                </a:xfrm>
                <a:prstGeom prst="line">
                  <a:avLst/>
                </a:prstGeom>
                <a:noFill/>
                <a:ln w="11113">
                  <a:solidFill>
                    <a:srgbClr val="FF7C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57" name="Line 3870">
                  <a:extLst>
                    <a:ext uri="{FF2B5EF4-FFF2-40B4-BE49-F238E27FC236}">
                      <a16:creationId xmlns:a16="http://schemas.microsoft.com/office/drawing/2014/main" id="{3269ED7E-3EB3-E8B0-2392-53660DFD144B}"/>
                    </a:ext>
                  </a:extLst>
                </p:cNvPr>
                <p:cNvSpPr>
                  <a:spLocks noChangeShapeType="1"/>
                </p:cNvSpPr>
                <p:nvPr/>
              </p:nvSpPr>
              <p:spPr bwMode="auto">
                <a:xfrm>
                  <a:off x="2071" y="2213"/>
                  <a:ext cx="139" cy="1"/>
                </a:xfrm>
                <a:prstGeom prst="line">
                  <a:avLst/>
                </a:prstGeom>
                <a:noFill/>
                <a:ln w="11113">
                  <a:solidFill>
                    <a:srgbClr val="FF7D2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58" name="Line 3871">
                  <a:extLst>
                    <a:ext uri="{FF2B5EF4-FFF2-40B4-BE49-F238E27FC236}">
                      <a16:creationId xmlns:a16="http://schemas.microsoft.com/office/drawing/2014/main" id="{4413248E-1131-09B6-A76F-AB3FA4F70646}"/>
                    </a:ext>
                  </a:extLst>
                </p:cNvPr>
                <p:cNvSpPr>
                  <a:spLocks noChangeShapeType="1"/>
                </p:cNvSpPr>
                <p:nvPr/>
              </p:nvSpPr>
              <p:spPr bwMode="auto">
                <a:xfrm>
                  <a:off x="2071" y="2205"/>
                  <a:ext cx="139" cy="1"/>
                </a:xfrm>
                <a:prstGeom prst="line">
                  <a:avLst/>
                </a:prstGeom>
                <a:noFill/>
                <a:ln w="11113">
                  <a:solidFill>
                    <a:srgbClr val="FF7E2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59" name="Line 3872">
                  <a:extLst>
                    <a:ext uri="{FF2B5EF4-FFF2-40B4-BE49-F238E27FC236}">
                      <a16:creationId xmlns:a16="http://schemas.microsoft.com/office/drawing/2014/main" id="{F8C25B63-FC1E-706B-B110-7D43EC748D3A}"/>
                    </a:ext>
                  </a:extLst>
                </p:cNvPr>
                <p:cNvSpPr>
                  <a:spLocks noChangeShapeType="1"/>
                </p:cNvSpPr>
                <p:nvPr/>
              </p:nvSpPr>
              <p:spPr bwMode="auto">
                <a:xfrm>
                  <a:off x="2071" y="2205"/>
                  <a:ext cx="139" cy="1"/>
                </a:xfrm>
                <a:prstGeom prst="line">
                  <a:avLst/>
                </a:prstGeom>
                <a:noFill/>
                <a:ln w="11113">
                  <a:solidFill>
                    <a:srgbClr val="FF7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60" name="Line 3873">
                  <a:extLst>
                    <a:ext uri="{FF2B5EF4-FFF2-40B4-BE49-F238E27FC236}">
                      <a16:creationId xmlns:a16="http://schemas.microsoft.com/office/drawing/2014/main" id="{A840BF07-F132-4ADB-1CA0-3ABAB39F402D}"/>
                    </a:ext>
                  </a:extLst>
                </p:cNvPr>
                <p:cNvSpPr>
                  <a:spLocks noChangeShapeType="1"/>
                </p:cNvSpPr>
                <p:nvPr/>
              </p:nvSpPr>
              <p:spPr bwMode="auto">
                <a:xfrm>
                  <a:off x="2071" y="2205"/>
                  <a:ext cx="139" cy="1"/>
                </a:xfrm>
                <a:prstGeom prst="line">
                  <a:avLst/>
                </a:prstGeom>
                <a:noFill/>
                <a:ln w="11113">
                  <a:solidFill>
                    <a:srgbClr val="FF80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61" name="Line 3874">
                  <a:extLst>
                    <a:ext uri="{FF2B5EF4-FFF2-40B4-BE49-F238E27FC236}">
                      <a16:creationId xmlns:a16="http://schemas.microsoft.com/office/drawing/2014/main" id="{2D5E3C11-8751-F629-EC50-C98B3E6BE40A}"/>
                    </a:ext>
                  </a:extLst>
                </p:cNvPr>
                <p:cNvSpPr>
                  <a:spLocks noChangeShapeType="1"/>
                </p:cNvSpPr>
                <p:nvPr/>
              </p:nvSpPr>
              <p:spPr bwMode="auto">
                <a:xfrm>
                  <a:off x="2071" y="2197"/>
                  <a:ext cx="139" cy="1"/>
                </a:xfrm>
                <a:prstGeom prst="line">
                  <a:avLst/>
                </a:prstGeom>
                <a:noFill/>
                <a:ln w="11113">
                  <a:solidFill>
                    <a:srgbClr val="FF80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62" name="Line 3875">
                  <a:extLst>
                    <a:ext uri="{FF2B5EF4-FFF2-40B4-BE49-F238E27FC236}">
                      <a16:creationId xmlns:a16="http://schemas.microsoft.com/office/drawing/2014/main" id="{7638E969-69FC-4F42-8E35-EFCFD9B05230}"/>
                    </a:ext>
                  </a:extLst>
                </p:cNvPr>
                <p:cNvSpPr>
                  <a:spLocks noChangeShapeType="1"/>
                </p:cNvSpPr>
                <p:nvPr/>
              </p:nvSpPr>
              <p:spPr bwMode="auto">
                <a:xfrm>
                  <a:off x="2071" y="2197"/>
                  <a:ext cx="139" cy="1"/>
                </a:xfrm>
                <a:prstGeom prst="line">
                  <a:avLst/>
                </a:prstGeom>
                <a:noFill/>
                <a:ln w="11113">
                  <a:solidFill>
                    <a:srgbClr val="FF81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63" name="Line 3876">
                  <a:extLst>
                    <a:ext uri="{FF2B5EF4-FFF2-40B4-BE49-F238E27FC236}">
                      <a16:creationId xmlns:a16="http://schemas.microsoft.com/office/drawing/2014/main" id="{1E03024F-A46D-EDBB-AEB7-71EC65B550EC}"/>
                    </a:ext>
                  </a:extLst>
                </p:cNvPr>
                <p:cNvSpPr>
                  <a:spLocks noChangeShapeType="1"/>
                </p:cNvSpPr>
                <p:nvPr/>
              </p:nvSpPr>
              <p:spPr bwMode="auto">
                <a:xfrm>
                  <a:off x="2071" y="2197"/>
                  <a:ext cx="139" cy="1"/>
                </a:xfrm>
                <a:prstGeom prst="line">
                  <a:avLst/>
                </a:prstGeom>
                <a:noFill/>
                <a:ln w="11113">
                  <a:solidFill>
                    <a:srgbClr val="FF822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64" name="Line 3877">
                  <a:extLst>
                    <a:ext uri="{FF2B5EF4-FFF2-40B4-BE49-F238E27FC236}">
                      <a16:creationId xmlns:a16="http://schemas.microsoft.com/office/drawing/2014/main" id="{389BCCAA-BEBC-271C-DB12-3AF93D3B0C8E}"/>
                    </a:ext>
                  </a:extLst>
                </p:cNvPr>
                <p:cNvSpPr>
                  <a:spLocks noChangeShapeType="1"/>
                </p:cNvSpPr>
                <p:nvPr/>
              </p:nvSpPr>
              <p:spPr bwMode="auto">
                <a:xfrm>
                  <a:off x="2071" y="2189"/>
                  <a:ext cx="139" cy="1"/>
                </a:xfrm>
                <a:prstGeom prst="line">
                  <a:avLst/>
                </a:prstGeom>
                <a:noFill/>
                <a:ln w="11113">
                  <a:solidFill>
                    <a:srgbClr val="FF833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65" name="Line 3878">
                  <a:extLst>
                    <a:ext uri="{FF2B5EF4-FFF2-40B4-BE49-F238E27FC236}">
                      <a16:creationId xmlns:a16="http://schemas.microsoft.com/office/drawing/2014/main" id="{F9C404BB-0F79-873E-99AD-92AF4CC0A908}"/>
                    </a:ext>
                  </a:extLst>
                </p:cNvPr>
                <p:cNvSpPr>
                  <a:spLocks noChangeShapeType="1"/>
                </p:cNvSpPr>
                <p:nvPr/>
              </p:nvSpPr>
              <p:spPr bwMode="auto">
                <a:xfrm>
                  <a:off x="2071" y="2189"/>
                  <a:ext cx="139" cy="1"/>
                </a:xfrm>
                <a:prstGeom prst="line">
                  <a:avLst/>
                </a:prstGeom>
                <a:noFill/>
                <a:ln w="11113">
                  <a:solidFill>
                    <a:srgbClr val="FF843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66" name="Line 3879">
                  <a:extLst>
                    <a:ext uri="{FF2B5EF4-FFF2-40B4-BE49-F238E27FC236}">
                      <a16:creationId xmlns:a16="http://schemas.microsoft.com/office/drawing/2014/main" id="{B1292FAF-5D2D-8527-124C-B305BD79CE15}"/>
                    </a:ext>
                  </a:extLst>
                </p:cNvPr>
                <p:cNvSpPr>
                  <a:spLocks noChangeShapeType="1"/>
                </p:cNvSpPr>
                <p:nvPr/>
              </p:nvSpPr>
              <p:spPr bwMode="auto">
                <a:xfrm>
                  <a:off x="2071" y="2189"/>
                  <a:ext cx="139" cy="1"/>
                </a:xfrm>
                <a:prstGeom prst="line">
                  <a:avLst/>
                </a:prstGeom>
                <a:noFill/>
                <a:ln w="11113">
                  <a:solidFill>
                    <a:srgbClr val="FF853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67" name="Line 3880">
                  <a:extLst>
                    <a:ext uri="{FF2B5EF4-FFF2-40B4-BE49-F238E27FC236}">
                      <a16:creationId xmlns:a16="http://schemas.microsoft.com/office/drawing/2014/main" id="{0E5743C3-11FD-1A42-3E04-74B01B19C29B}"/>
                    </a:ext>
                  </a:extLst>
                </p:cNvPr>
                <p:cNvSpPr>
                  <a:spLocks noChangeShapeType="1"/>
                </p:cNvSpPr>
                <p:nvPr/>
              </p:nvSpPr>
              <p:spPr bwMode="auto">
                <a:xfrm>
                  <a:off x="2071" y="2181"/>
                  <a:ext cx="139" cy="1"/>
                </a:xfrm>
                <a:prstGeom prst="line">
                  <a:avLst/>
                </a:prstGeom>
                <a:noFill/>
                <a:ln w="11113">
                  <a:solidFill>
                    <a:srgbClr val="FF863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68" name="Line 3881">
                  <a:extLst>
                    <a:ext uri="{FF2B5EF4-FFF2-40B4-BE49-F238E27FC236}">
                      <a16:creationId xmlns:a16="http://schemas.microsoft.com/office/drawing/2014/main" id="{E0D9C506-5DD4-2E85-2C13-146A6D1A4D19}"/>
                    </a:ext>
                  </a:extLst>
                </p:cNvPr>
                <p:cNvSpPr>
                  <a:spLocks noChangeShapeType="1"/>
                </p:cNvSpPr>
                <p:nvPr/>
              </p:nvSpPr>
              <p:spPr bwMode="auto">
                <a:xfrm>
                  <a:off x="2071" y="2181"/>
                  <a:ext cx="139" cy="1"/>
                </a:xfrm>
                <a:prstGeom prst="line">
                  <a:avLst/>
                </a:prstGeom>
                <a:noFill/>
                <a:ln w="11113">
                  <a:solidFill>
                    <a:srgbClr val="FF873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69" name="Line 3882">
                  <a:extLst>
                    <a:ext uri="{FF2B5EF4-FFF2-40B4-BE49-F238E27FC236}">
                      <a16:creationId xmlns:a16="http://schemas.microsoft.com/office/drawing/2014/main" id="{74906223-E52F-9F8C-3282-D7F7CF624E2E}"/>
                    </a:ext>
                  </a:extLst>
                </p:cNvPr>
                <p:cNvSpPr>
                  <a:spLocks noChangeShapeType="1"/>
                </p:cNvSpPr>
                <p:nvPr/>
              </p:nvSpPr>
              <p:spPr bwMode="auto">
                <a:xfrm>
                  <a:off x="2071" y="2181"/>
                  <a:ext cx="139" cy="1"/>
                </a:xfrm>
                <a:prstGeom prst="line">
                  <a:avLst/>
                </a:prstGeom>
                <a:noFill/>
                <a:ln w="11113">
                  <a:solidFill>
                    <a:srgbClr val="FF883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70" name="Line 3883">
                  <a:extLst>
                    <a:ext uri="{FF2B5EF4-FFF2-40B4-BE49-F238E27FC236}">
                      <a16:creationId xmlns:a16="http://schemas.microsoft.com/office/drawing/2014/main" id="{3721E1E2-7D41-FA01-E2B6-7056EB8E0DE1}"/>
                    </a:ext>
                  </a:extLst>
                </p:cNvPr>
                <p:cNvSpPr>
                  <a:spLocks noChangeShapeType="1"/>
                </p:cNvSpPr>
                <p:nvPr/>
              </p:nvSpPr>
              <p:spPr bwMode="auto">
                <a:xfrm>
                  <a:off x="2071" y="2181"/>
                  <a:ext cx="139" cy="1"/>
                </a:xfrm>
                <a:prstGeom prst="line">
                  <a:avLst/>
                </a:prstGeom>
                <a:noFill/>
                <a:ln w="11113">
                  <a:solidFill>
                    <a:srgbClr val="FF893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71" name="Line 3884">
                  <a:extLst>
                    <a:ext uri="{FF2B5EF4-FFF2-40B4-BE49-F238E27FC236}">
                      <a16:creationId xmlns:a16="http://schemas.microsoft.com/office/drawing/2014/main" id="{527EE8C7-60EB-BBB5-B704-DF047FB065C8}"/>
                    </a:ext>
                  </a:extLst>
                </p:cNvPr>
                <p:cNvSpPr>
                  <a:spLocks noChangeShapeType="1"/>
                </p:cNvSpPr>
                <p:nvPr/>
              </p:nvSpPr>
              <p:spPr bwMode="auto">
                <a:xfrm>
                  <a:off x="2071" y="2173"/>
                  <a:ext cx="139" cy="1"/>
                </a:xfrm>
                <a:prstGeom prst="line">
                  <a:avLst/>
                </a:prstGeom>
                <a:noFill/>
                <a:ln w="11113">
                  <a:solidFill>
                    <a:srgbClr val="FF8A3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72" name="Line 3885">
                  <a:extLst>
                    <a:ext uri="{FF2B5EF4-FFF2-40B4-BE49-F238E27FC236}">
                      <a16:creationId xmlns:a16="http://schemas.microsoft.com/office/drawing/2014/main" id="{67C96A60-D3AA-AA45-F2D1-DD3EA9A7045C}"/>
                    </a:ext>
                  </a:extLst>
                </p:cNvPr>
                <p:cNvSpPr>
                  <a:spLocks noChangeShapeType="1"/>
                </p:cNvSpPr>
                <p:nvPr/>
              </p:nvSpPr>
              <p:spPr bwMode="auto">
                <a:xfrm>
                  <a:off x="2071" y="2173"/>
                  <a:ext cx="139" cy="1"/>
                </a:xfrm>
                <a:prstGeom prst="line">
                  <a:avLst/>
                </a:prstGeom>
                <a:noFill/>
                <a:ln w="11113">
                  <a:solidFill>
                    <a:srgbClr val="FF8B3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73" name="Line 3886">
                  <a:extLst>
                    <a:ext uri="{FF2B5EF4-FFF2-40B4-BE49-F238E27FC236}">
                      <a16:creationId xmlns:a16="http://schemas.microsoft.com/office/drawing/2014/main" id="{8F8AF589-F39A-7624-3A56-CE1961B8BAE7}"/>
                    </a:ext>
                  </a:extLst>
                </p:cNvPr>
                <p:cNvSpPr>
                  <a:spLocks noChangeShapeType="1"/>
                </p:cNvSpPr>
                <p:nvPr/>
              </p:nvSpPr>
              <p:spPr bwMode="auto">
                <a:xfrm>
                  <a:off x="2071" y="2173"/>
                  <a:ext cx="139" cy="1"/>
                </a:xfrm>
                <a:prstGeom prst="line">
                  <a:avLst/>
                </a:prstGeom>
                <a:noFill/>
                <a:ln w="11113">
                  <a:solidFill>
                    <a:srgbClr val="FF8C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74" name="Line 3887">
                  <a:extLst>
                    <a:ext uri="{FF2B5EF4-FFF2-40B4-BE49-F238E27FC236}">
                      <a16:creationId xmlns:a16="http://schemas.microsoft.com/office/drawing/2014/main" id="{2339DF8F-FDA5-6904-FBF2-FD816E4B6E86}"/>
                    </a:ext>
                  </a:extLst>
                </p:cNvPr>
                <p:cNvSpPr>
                  <a:spLocks noChangeShapeType="1"/>
                </p:cNvSpPr>
                <p:nvPr/>
              </p:nvSpPr>
              <p:spPr bwMode="auto">
                <a:xfrm>
                  <a:off x="2071" y="2165"/>
                  <a:ext cx="139" cy="1"/>
                </a:xfrm>
                <a:prstGeom prst="line">
                  <a:avLst/>
                </a:prstGeom>
                <a:noFill/>
                <a:ln w="11113">
                  <a:solidFill>
                    <a:srgbClr val="FF8D4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75" name="Line 3888">
                  <a:extLst>
                    <a:ext uri="{FF2B5EF4-FFF2-40B4-BE49-F238E27FC236}">
                      <a16:creationId xmlns:a16="http://schemas.microsoft.com/office/drawing/2014/main" id="{9244DFB6-68C2-4E1A-5B95-33342A053EFA}"/>
                    </a:ext>
                  </a:extLst>
                </p:cNvPr>
                <p:cNvSpPr>
                  <a:spLocks noChangeShapeType="1"/>
                </p:cNvSpPr>
                <p:nvPr/>
              </p:nvSpPr>
              <p:spPr bwMode="auto">
                <a:xfrm>
                  <a:off x="2071" y="2165"/>
                  <a:ext cx="139" cy="1"/>
                </a:xfrm>
                <a:prstGeom prst="line">
                  <a:avLst/>
                </a:prstGeom>
                <a:noFill/>
                <a:ln w="11113">
                  <a:solidFill>
                    <a:srgbClr val="F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76" name="Line 3889">
                  <a:extLst>
                    <a:ext uri="{FF2B5EF4-FFF2-40B4-BE49-F238E27FC236}">
                      <a16:creationId xmlns:a16="http://schemas.microsoft.com/office/drawing/2014/main" id="{E8A9E7D3-88B1-60AE-4C9F-2DB6001001F2}"/>
                    </a:ext>
                  </a:extLst>
                </p:cNvPr>
                <p:cNvSpPr>
                  <a:spLocks noChangeShapeType="1"/>
                </p:cNvSpPr>
                <p:nvPr/>
              </p:nvSpPr>
              <p:spPr bwMode="auto">
                <a:xfrm>
                  <a:off x="2071" y="2165"/>
                  <a:ext cx="139" cy="1"/>
                </a:xfrm>
                <a:prstGeom prst="line">
                  <a:avLst/>
                </a:prstGeom>
                <a:noFill/>
                <a:ln w="11113">
                  <a:solidFill>
                    <a:srgbClr val="FF8F4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77" name="Line 3890">
                  <a:extLst>
                    <a:ext uri="{FF2B5EF4-FFF2-40B4-BE49-F238E27FC236}">
                      <a16:creationId xmlns:a16="http://schemas.microsoft.com/office/drawing/2014/main" id="{35269E0A-F985-1EDA-BD13-4883D7350AE9}"/>
                    </a:ext>
                  </a:extLst>
                </p:cNvPr>
                <p:cNvSpPr>
                  <a:spLocks noChangeShapeType="1"/>
                </p:cNvSpPr>
                <p:nvPr/>
              </p:nvSpPr>
              <p:spPr bwMode="auto">
                <a:xfrm>
                  <a:off x="2071" y="2157"/>
                  <a:ext cx="139" cy="1"/>
                </a:xfrm>
                <a:prstGeom prst="line">
                  <a:avLst/>
                </a:prstGeom>
                <a:noFill/>
                <a:ln w="11113">
                  <a:solidFill>
                    <a:srgbClr val="FF904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78" name="Line 3891">
                  <a:extLst>
                    <a:ext uri="{FF2B5EF4-FFF2-40B4-BE49-F238E27FC236}">
                      <a16:creationId xmlns:a16="http://schemas.microsoft.com/office/drawing/2014/main" id="{5CCF155B-765B-7B19-9AB8-B88B5371B14E}"/>
                    </a:ext>
                  </a:extLst>
                </p:cNvPr>
                <p:cNvSpPr>
                  <a:spLocks noChangeShapeType="1"/>
                </p:cNvSpPr>
                <p:nvPr/>
              </p:nvSpPr>
              <p:spPr bwMode="auto">
                <a:xfrm>
                  <a:off x="2071" y="2157"/>
                  <a:ext cx="139" cy="1"/>
                </a:xfrm>
                <a:prstGeom prst="line">
                  <a:avLst/>
                </a:prstGeom>
                <a:noFill/>
                <a:ln w="11113">
                  <a:solidFill>
                    <a:srgbClr val="FF914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79" name="Line 3892">
                  <a:extLst>
                    <a:ext uri="{FF2B5EF4-FFF2-40B4-BE49-F238E27FC236}">
                      <a16:creationId xmlns:a16="http://schemas.microsoft.com/office/drawing/2014/main" id="{6A2BE246-DEBC-A87C-9DE9-6F0DEC2608BC}"/>
                    </a:ext>
                  </a:extLst>
                </p:cNvPr>
                <p:cNvSpPr>
                  <a:spLocks noChangeShapeType="1"/>
                </p:cNvSpPr>
                <p:nvPr/>
              </p:nvSpPr>
              <p:spPr bwMode="auto">
                <a:xfrm>
                  <a:off x="2071" y="2157"/>
                  <a:ext cx="139" cy="1"/>
                </a:xfrm>
                <a:prstGeom prst="line">
                  <a:avLst/>
                </a:prstGeom>
                <a:noFill/>
                <a:ln w="11113">
                  <a:solidFill>
                    <a:srgbClr val="FF924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80" name="Line 3893">
                  <a:extLst>
                    <a:ext uri="{FF2B5EF4-FFF2-40B4-BE49-F238E27FC236}">
                      <a16:creationId xmlns:a16="http://schemas.microsoft.com/office/drawing/2014/main" id="{DA38E93E-16A0-3D57-7499-907243B4D764}"/>
                    </a:ext>
                  </a:extLst>
                </p:cNvPr>
                <p:cNvSpPr>
                  <a:spLocks noChangeShapeType="1"/>
                </p:cNvSpPr>
                <p:nvPr/>
              </p:nvSpPr>
              <p:spPr bwMode="auto">
                <a:xfrm>
                  <a:off x="2071" y="2149"/>
                  <a:ext cx="139" cy="1"/>
                </a:xfrm>
                <a:prstGeom prst="line">
                  <a:avLst/>
                </a:prstGeom>
                <a:noFill/>
                <a:ln w="11113">
                  <a:solidFill>
                    <a:srgbClr val="FF934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81" name="Line 3894">
                  <a:extLst>
                    <a:ext uri="{FF2B5EF4-FFF2-40B4-BE49-F238E27FC236}">
                      <a16:creationId xmlns:a16="http://schemas.microsoft.com/office/drawing/2014/main" id="{4193BF5C-0571-B249-70B6-7AF262E8716D}"/>
                    </a:ext>
                  </a:extLst>
                </p:cNvPr>
                <p:cNvSpPr>
                  <a:spLocks noChangeShapeType="1"/>
                </p:cNvSpPr>
                <p:nvPr/>
              </p:nvSpPr>
              <p:spPr bwMode="auto">
                <a:xfrm>
                  <a:off x="2071" y="2149"/>
                  <a:ext cx="139" cy="1"/>
                </a:xfrm>
                <a:prstGeom prst="line">
                  <a:avLst/>
                </a:prstGeom>
                <a:noFill/>
                <a:ln w="11113">
                  <a:solidFill>
                    <a:srgbClr val="FF94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82" name="Line 3895">
                  <a:extLst>
                    <a:ext uri="{FF2B5EF4-FFF2-40B4-BE49-F238E27FC236}">
                      <a16:creationId xmlns:a16="http://schemas.microsoft.com/office/drawing/2014/main" id="{84BF9EAA-8A9D-7F27-9213-02F0B3C45454}"/>
                    </a:ext>
                  </a:extLst>
                </p:cNvPr>
                <p:cNvSpPr>
                  <a:spLocks noChangeShapeType="1"/>
                </p:cNvSpPr>
                <p:nvPr/>
              </p:nvSpPr>
              <p:spPr bwMode="auto">
                <a:xfrm>
                  <a:off x="2071" y="2149"/>
                  <a:ext cx="139" cy="1"/>
                </a:xfrm>
                <a:prstGeom prst="line">
                  <a:avLst/>
                </a:prstGeom>
                <a:noFill/>
                <a:ln w="11113">
                  <a:solidFill>
                    <a:srgbClr val="FF954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83" name="Line 3896">
                  <a:extLst>
                    <a:ext uri="{FF2B5EF4-FFF2-40B4-BE49-F238E27FC236}">
                      <a16:creationId xmlns:a16="http://schemas.microsoft.com/office/drawing/2014/main" id="{134E81B7-2A1C-1CA6-517D-A4298AD8FB04}"/>
                    </a:ext>
                  </a:extLst>
                </p:cNvPr>
                <p:cNvSpPr>
                  <a:spLocks noChangeShapeType="1"/>
                </p:cNvSpPr>
                <p:nvPr/>
              </p:nvSpPr>
              <p:spPr bwMode="auto">
                <a:xfrm>
                  <a:off x="2071" y="2141"/>
                  <a:ext cx="139" cy="1"/>
                </a:xfrm>
                <a:prstGeom prst="line">
                  <a:avLst/>
                </a:prstGeom>
                <a:noFill/>
                <a:ln w="11113">
                  <a:solidFill>
                    <a:srgbClr val="FF96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84" name="Line 3897">
                  <a:extLst>
                    <a:ext uri="{FF2B5EF4-FFF2-40B4-BE49-F238E27FC236}">
                      <a16:creationId xmlns:a16="http://schemas.microsoft.com/office/drawing/2014/main" id="{A7937A51-7F0F-F286-0E54-4D7B5FE205D4}"/>
                    </a:ext>
                  </a:extLst>
                </p:cNvPr>
                <p:cNvSpPr>
                  <a:spLocks noChangeShapeType="1"/>
                </p:cNvSpPr>
                <p:nvPr/>
              </p:nvSpPr>
              <p:spPr bwMode="auto">
                <a:xfrm>
                  <a:off x="2071" y="2141"/>
                  <a:ext cx="139" cy="1"/>
                </a:xfrm>
                <a:prstGeom prst="line">
                  <a:avLst/>
                </a:prstGeom>
                <a:noFill/>
                <a:ln w="11113">
                  <a:solidFill>
                    <a:srgbClr val="FF975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85" name="Line 3898">
                  <a:extLst>
                    <a:ext uri="{FF2B5EF4-FFF2-40B4-BE49-F238E27FC236}">
                      <a16:creationId xmlns:a16="http://schemas.microsoft.com/office/drawing/2014/main" id="{B7A2F998-4C95-1814-9D99-E1B8673FA422}"/>
                    </a:ext>
                  </a:extLst>
                </p:cNvPr>
                <p:cNvSpPr>
                  <a:spLocks noChangeShapeType="1"/>
                </p:cNvSpPr>
                <p:nvPr/>
              </p:nvSpPr>
              <p:spPr bwMode="auto">
                <a:xfrm>
                  <a:off x="2071" y="2141"/>
                  <a:ext cx="139" cy="1"/>
                </a:xfrm>
                <a:prstGeom prst="line">
                  <a:avLst/>
                </a:prstGeom>
                <a:noFill/>
                <a:ln w="11113">
                  <a:solidFill>
                    <a:srgbClr val="FF985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86" name="Line 3899">
                  <a:extLst>
                    <a:ext uri="{FF2B5EF4-FFF2-40B4-BE49-F238E27FC236}">
                      <a16:creationId xmlns:a16="http://schemas.microsoft.com/office/drawing/2014/main" id="{F6A7325A-87B0-9677-C593-9B8DD2A7B64B}"/>
                    </a:ext>
                  </a:extLst>
                </p:cNvPr>
                <p:cNvSpPr>
                  <a:spLocks noChangeShapeType="1"/>
                </p:cNvSpPr>
                <p:nvPr/>
              </p:nvSpPr>
              <p:spPr bwMode="auto">
                <a:xfrm>
                  <a:off x="2071" y="2141"/>
                  <a:ext cx="139" cy="1"/>
                </a:xfrm>
                <a:prstGeom prst="line">
                  <a:avLst/>
                </a:prstGeom>
                <a:noFill/>
                <a:ln w="11113">
                  <a:solidFill>
                    <a:srgbClr val="FF9A5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87" name="Line 3900">
                  <a:extLst>
                    <a:ext uri="{FF2B5EF4-FFF2-40B4-BE49-F238E27FC236}">
                      <a16:creationId xmlns:a16="http://schemas.microsoft.com/office/drawing/2014/main" id="{729CB3EC-239A-2B3C-CDD8-634A085AA8B9}"/>
                    </a:ext>
                  </a:extLst>
                </p:cNvPr>
                <p:cNvSpPr>
                  <a:spLocks noChangeShapeType="1"/>
                </p:cNvSpPr>
                <p:nvPr/>
              </p:nvSpPr>
              <p:spPr bwMode="auto">
                <a:xfrm>
                  <a:off x="2071" y="2133"/>
                  <a:ext cx="139" cy="1"/>
                </a:xfrm>
                <a:prstGeom prst="line">
                  <a:avLst/>
                </a:prstGeom>
                <a:noFill/>
                <a:ln w="11113">
                  <a:solidFill>
                    <a:srgbClr val="FF9B5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88" name="Line 3901">
                  <a:extLst>
                    <a:ext uri="{FF2B5EF4-FFF2-40B4-BE49-F238E27FC236}">
                      <a16:creationId xmlns:a16="http://schemas.microsoft.com/office/drawing/2014/main" id="{E6167138-FE80-C011-D7DD-7BE16D1994CA}"/>
                    </a:ext>
                  </a:extLst>
                </p:cNvPr>
                <p:cNvSpPr>
                  <a:spLocks noChangeShapeType="1"/>
                </p:cNvSpPr>
                <p:nvPr/>
              </p:nvSpPr>
              <p:spPr bwMode="auto">
                <a:xfrm>
                  <a:off x="2071" y="2133"/>
                  <a:ext cx="139" cy="1"/>
                </a:xfrm>
                <a:prstGeom prst="line">
                  <a:avLst/>
                </a:prstGeom>
                <a:noFill/>
                <a:ln w="11113">
                  <a:solidFill>
                    <a:srgbClr val="FF9C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89" name="Line 3902">
                  <a:extLst>
                    <a:ext uri="{FF2B5EF4-FFF2-40B4-BE49-F238E27FC236}">
                      <a16:creationId xmlns:a16="http://schemas.microsoft.com/office/drawing/2014/main" id="{062483A2-F666-2B6B-AF1F-6E29AD056B40}"/>
                    </a:ext>
                  </a:extLst>
                </p:cNvPr>
                <p:cNvSpPr>
                  <a:spLocks noChangeShapeType="1"/>
                </p:cNvSpPr>
                <p:nvPr/>
              </p:nvSpPr>
              <p:spPr bwMode="auto">
                <a:xfrm>
                  <a:off x="2071" y="2133"/>
                  <a:ext cx="139" cy="1"/>
                </a:xfrm>
                <a:prstGeom prst="line">
                  <a:avLst/>
                </a:prstGeom>
                <a:noFill/>
                <a:ln w="11113">
                  <a:solidFill>
                    <a:srgbClr val="FF9D5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0" name="Line 3903">
                  <a:extLst>
                    <a:ext uri="{FF2B5EF4-FFF2-40B4-BE49-F238E27FC236}">
                      <a16:creationId xmlns:a16="http://schemas.microsoft.com/office/drawing/2014/main" id="{749F9C6C-4547-79A8-7934-3979EBA657D3}"/>
                    </a:ext>
                  </a:extLst>
                </p:cNvPr>
                <p:cNvSpPr>
                  <a:spLocks noChangeShapeType="1"/>
                </p:cNvSpPr>
                <p:nvPr/>
              </p:nvSpPr>
              <p:spPr bwMode="auto">
                <a:xfrm>
                  <a:off x="2071" y="2125"/>
                  <a:ext cx="139" cy="1"/>
                </a:xfrm>
                <a:prstGeom prst="line">
                  <a:avLst/>
                </a:prstGeom>
                <a:noFill/>
                <a:ln w="11113">
                  <a:solidFill>
                    <a:srgbClr val="FF9E5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1" name="Line 3904">
                  <a:extLst>
                    <a:ext uri="{FF2B5EF4-FFF2-40B4-BE49-F238E27FC236}">
                      <a16:creationId xmlns:a16="http://schemas.microsoft.com/office/drawing/2014/main" id="{B5E54DAD-7006-2EF6-A250-869CC80AADD9}"/>
                    </a:ext>
                  </a:extLst>
                </p:cNvPr>
                <p:cNvSpPr>
                  <a:spLocks noChangeShapeType="1"/>
                </p:cNvSpPr>
                <p:nvPr/>
              </p:nvSpPr>
              <p:spPr bwMode="auto">
                <a:xfrm>
                  <a:off x="2071" y="2125"/>
                  <a:ext cx="139" cy="1"/>
                </a:xfrm>
                <a:prstGeom prst="line">
                  <a:avLst/>
                </a:prstGeom>
                <a:noFill/>
                <a:ln w="11113">
                  <a:solidFill>
                    <a:srgbClr val="FFA16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2" name="Line 3905">
                  <a:extLst>
                    <a:ext uri="{FF2B5EF4-FFF2-40B4-BE49-F238E27FC236}">
                      <a16:creationId xmlns:a16="http://schemas.microsoft.com/office/drawing/2014/main" id="{5560F697-6CB8-2D18-A8B5-7454B0AFB854}"/>
                    </a:ext>
                  </a:extLst>
                </p:cNvPr>
                <p:cNvSpPr>
                  <a:spLocks noChangeShapeType="1"/>
                </p:cNvSpPr>
                <p:nvPr/>
              </p:nvSpPr>
              <p:spPr bwMode="auto">
                <a:xfrm>
                  <a:off x="2071" y="2125"/>
                  <a:ext cx="139" cy="1"/>
                </a:xfrm>
                <a:prstGeom prst="line">
                  <a:avLst/>
                </a:prstGeom>
                <a:noFill/>
                <a:ln w="11113">
                  <a:solidFill>
                    <a:srgbClr val="FFA26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3" name="Line 3906">
                  <a:extLst>
                    <a:ext uri="{FF2B5EF4-FFF2-40B4-BE49-F238E27FC236}">
                      <a16:creationId xmlns:a16="http://schemas.microsoft.com/office/drawing/2014/main" id="{8B8DA4BC-D882-DBFF-3E18-96CB7E97B1A4}"/>
                    </a:ext>
                  </a:extLst>
                </p:cNvPr>
                <p:cNvSpPr>
                  <a:spLocks noChangeShapeType="1"/>
                </p:cNvSpPr>
                <p:nvPr/>
              </p:nvSpPr>
              <p:spPr bwMode="auto">
                <a:xfrm>
                  <a:off x="2071" y="2117"/>
                  <a:ext cx="139" cy="1"/>
                </a:xfrm>
                <a:prstGeom prst="line">
                  <a:avLst/>
                </a:prstGeom>
                <a:noFill/>
                <a:ln w="11113">
                  <a:solidFill>
                    <a:srgbClr val="FFA36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4" name="Line 3907">
                  <a:extLst>
                    <a:ext uri="{FF2B5EF4-FFF2-40B4-BE49-F238E27FC236}">
                      <a16:creationId xmlns:a16="http://schemas.microsoft.com/office/drawing/2014/main" id="{606A93DA-B277-1E8F-FA66-CF195A4DEC7C}"/>
                    </a:ext>
                  </a:extLst>
                </p:cNvPr>
                <p:cNvSpPr>
                  <a:spLocks noChangeShapeType="1"/>
                </p:cNvSpPr>
                <p:nvPr/>
              </p:nvSpPr>
              <p:spPr bwMode="auto">
                <a:xfrm>
                  <a:off x="2071" y="2117"/>
                  <a:ext cx="139" cy="1"/>
                </a:xfrm>
                <a:prstGeom prst="line">
                  <a:avLst/>
                </a:prstGeom>
                <a:noFill/>
                <a:ln w="11113">
                  <a:solidFill>
                    <a:srgbClr val="FFA4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5" name="Line 3908">
                  <a:extLst>
                    <a:ext uri="{FF2B5EF4-FFF2-40B4-BE49-F238E27FC236}">
                      <a16:creationId xmlns:a16="http://schemas.microsoft.com/office/drawing/2014/main" id="{CCE6F8B5-03B5-1798-D24C-BD52CD46B305}"/>
                    </a:ext>
                  </a:extLst>
                </p:cNvPr>
                <p:cNvSpPr>
                  <a:spLocks noChangeShapeType="1"/>
                </p:cNvSpPr>
                <p:nvPr/>
              </p:nvSpPr>
              <p:spPr bwMode="auto">
                <a:xfrm>
                  <a:off x="2071" y="2117"/>
                  <a:ext cx="139" cy="1"/>
                </a:xfrm>
                <a:prstGeom prst="line">
                  <a:avLst/>
                </a:prstGeom>
                <a:noFill/>
                <a:ln w="11113">
                  <a:solidFill>
                    <a:srgbClr val="FFA66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6" name="Line 3909">
                  <a:extLst>
                    <a:ext uri="{FF2B5EF4-FFF2-40B4-BE49-F238E27FC236}">
                      <a16:creationId xmlns:a16="http://schemas.microsoft.com/office/drawing/2014/main" id="{78A5B7D2-47CC-78DA-62C5-613E5B0BDB52}"/>
                    </a:ext>
                  </a:extLst>
                </p:cNvPr>
                <p:cNvSpPr>
                  <a:spLocks noChangeShapeType="1"/>
                </p:cNvSpPr>
                <p:nvPr/>
              </p:nvSpPr>
              <p:spPr bwMode="auto">
                <a:xfrm>
                  <a:off x="2071" y="2109"/>
                  <a:ext cx="139" cy="1"/>
                </a:xfrm>
                <a:prstGeom prst="line">
                  <a:avLst/>
                </a:prstGeom>
                <a:noFill/>
                <a:ln w="11113">
                  <a:solidFill>
                    <a:srgbClr val="FFA76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7" name="Line 3910">
                  <a:extLst>
                    <a:ext uri="{FF2B5EF4-FFF2-40B4-BE49-F238E27FC236}">
                      <a16:creationId xmlns:a16="http://schemas.microsoft.com/office/drawing/2014/main" id="{CD34C07A-BE92-2917-1B6C-2120B434A0F1}"/>
                    </a:ext>
                  </a:extLst>
                </p:cNvPr>
                <p:cNvSpPr>
                  <a:spLocks noChangeShapeType="1"/>
                </p:cNvSpPr>
                <p:nvPr/>
              </p:nvSpPr>
              <p:spPr bwMode="auto">
                <a:xfrm>
                  <a:off x="2071" y="2109"/>
                  <a:ext cx="139" cy="1"/>
                </a:xfrm>
                <a:prstGeom prst="line">
                  <a:avLst/>
                </a:prstGeom>
                <a:noFill/>
                <a:ln w="11113">
                  <a:solidFill>
                    <a:srgbClr val="FFA86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8" name="Line 3911">
                  <a:extLst>
                    <a:ext uri="{FF2B5EF4-FFF2-40B4-BE49-F238E27FC236}">
                      <a16:creationId xmlns:a16="http://schemas.microsoft.com/office/drawing/2014/main" id="{947DE5AD-D7B0-190F-281B-198035BD27F6}"/>
                    </a:ext>
                  </a:extLst>
                </p:cNvPr>
                <p:cNvSpPr>
                  <a:spLocks noChangeShapeType="1"/>
                </p:cNvSpPr>
                <p:nvPr/>
              </p:nvSpPr>
              <p:spPr bwMode="auto">
                <a:xfrm>
                  <a:off x="2071" y="2109"/>
                  <a:ext cx="139" cy="1"/>
                </a:xfrm>
                <a:prstGeom prst="line">
                  <a:avLst/>
                </a:prstGeom>
                <a:noFill/>
                <a:ln w="11113">
                  <a:solidFill>
                    <a:srgbClr val="FFAA7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9" name="Line 3912">
                  <a:extLst>
                    <a:ext uri="{FF2B5EF4-FFF2-40B4-BE49-F238E27FC236}">
                      <a16:creationId xmlns:a16="http://schemas.microsoft.com/office/drawing/2014/main" id="{092066D5-57E0-7B5A-DC88-E76FF6D56A4D}"/>
                    </a:ext>
                  </a:extLst>
                </p:cNvPr>
                <p:cNvSpPr>
                  <a:spLocks noChangeShapeType="1"/>
                </p:cNvSpPr>
                <p:nvPr/>
              </p:nvSpPr>
              <p:spPr bwMode="auto">
                <a:xfrm>
                  <a:off x="2071" y="2109"/>
                  <a:ext cx="139" cy="1"/>
                </a:xfrm>
                <a:prstGeom prst="line">
                  <a:avLst/>
                </a:prstGeom>
                <a:noFill/>
                <a:ln w="11113">
                  <a:solidFill>
                    <a:srgbClr val="FFAB7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00" name="Line 3913">
                  <a:extLst>
                    <a:ext uri="{FF2B5EF4-FFF2-40B4-BE49-F238E27FC236}">
                      <a16:creationId xmlns:a16="http://schemas.microsoft.com/office/drawing/2014/main" id="{053D9513-134D-3E29-8A7C-D512219DD87D}"/>
                    </a:ext>
                  </a:extLst>
                </p:cNvPr>
                <p:cNvSpPr>
                  <a:spLocks noChangeShapeType="1"/>
                </p:cNvSpPr>
                <p:nvPr/>
              </p:nvSpPr>
              <p:spPr bwMode="auto">
                <a:xfrm>
                  <a:off x="2071" y="2101"/>
                  <a:ext cx="139" cy="1"/>
                </a:xfrm>
                <a:prstGeom prst="line">
                  <a:avLst/>
                </a:prstGeom>
                <a:noFill/>
                <a:ln w="11113">
                  <a:solidFill>
                    <a:srgbClr val="FFAC7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01" name="Line 3914">
                  <a:extLst>
                    <a:ext uri="{FF2B5EF4-FFF2-40B4-BE49-F238E27FC236}">
                      <a16:creationId xmlns:a16="http://schemas.microsoft.com/office/drawing/2014/main" id="{7F12E97E-EEAF-67E7-EFD4-8E0C0CF76666}"/>
                    </a:ext>
                  </a:extLst>
                </p:cNvPr>
                <p:cNvSpPr>
                  <a:spLocks noChangeShapeType="1"/>
                </p:cNvSpPr>
                <p:nvPr/>
              </p:nvSpPr>
              <p:spPr bwMode="auto">
                <a:xfrm>
                  <a:off x="2071" y="2101"/>
                  <a:ext cx="139" cy="1"/>
                </a:xfrm>
                <a:prstGeom prst="line">
                  <a:avLst/>
                </a:prstGeom>
                <a:noFill/>
                <a:ln w="11113">
                  <a:solidFill>
                    <a:srgbClr val="FFAE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02" name="Line 3915">
                  <a:extLst>
                    <a:ext uri="{FF2B5EF4-FFF2-40B4-BE49-F238E27FC236}">
                      <a16:creationId xmlns:a16="http://schemas.microsoft.com/office/drawing/2014/main" id="{4165BFD1-A878-164B-3CE6-BCF539B23C88}"/>
                    </a:ext>
                  </a:extLst>
                </p:cNvPr>
                <p:cNvSpPr>
                  <a:spLocks noChangeShapeType="1"/>
                </p:cNvSpPr>
                <p:nvPr/>
              </p:nvSpPr>
              <p:spPr bwMode="auto">
                <a:xfrm>
                  <a:off x="2071" y="2101"/>
                  <a:ext cx="139" cy="1"/>
                </a:xfrm>
                <a:prstGeom prst="line">
                  <a:avLst/>
                </a:prstGeom>
                <a:noFill/>
                <a:ln w="11113">
                  <a:solidFill>
                    <a:srgbClr val="FFAF7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03" name="Line 3916">
                  <a:extLst>
                    <a:ext uri="{FF2B5EF4-FFF2-40B4-BE49-F238E27FC236}">
                      <a16:creationId xmlns:a16="http://schemas.microsoft.com/office/drawing/2014/main" id="{7FAB6203-D949-4C58-0DE1-6B9E43AB28A9}"/>
                    </a:ext>
                  </a:extLst>
                </p:cNvPr>
                <p:cNvSpPr>
                  <a:spLocks noChangeShapeType="1"/>
                </p:cNvSpPr>
                <p:nvPr/>
              </p:nvSpPr>
              <p:spPr bwMode="auto">
                <a:xfrm>
                  <a:off x="2071" y="2093"/>
                  <a:ext cx="139" cy="1"/>
                </a:xfrm>
                <a:prstGeom prst="line">
                  <a:avLst/>
                </a:prstGeom>
                <a:noFill/>
                <a:ln w="11113">
                  <a:solidFill>
                    <a:srgbClr val="FFB07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04" name="Line 3917">
                  <a:extLst>
                    <a:ext uri="{FF2B5EF4-FFF2-40B4-BE49-F238E27FC236}">
                      <a16:creationId xmlns:a16="http://schemas.microsoft.com/office/drawing/2014/main" id="{455616A3-75DB-1F18-907B-769566726C8F}"/>
                    </a:ext>
                  </a:extLst>
                </p:cNvPr>
                <p:cNvSpPr>
                  <a:spLocks noChangeShapeType="1"/>
                </p:cNvSpPr>
                <p:nvPr/>
              </p:nvSpPr>
              <p:spPr bwMode="auto">
                <a:xfrm>
                  <a:off x="2071" y="2093"/>
                  <a:ext cx="139" cy="1"/>
                </a:xfrm>
                <a:prstGeom prst="line">
                  <a:avLst/>
                </a:prstGeom>
                <a:noFill/>
                <a:ln w="11113">
                  <a:solidFill>
                    <a:srgbClr val="FFB27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05" name="Line 3918">
                  <a:extLst>
                    <a:ext uri="{FF2B5EF4-FFF2-40B4-BE49-F238E27FC236}">
                      <a16:creationId xmlns:a16="http://schemas.microsoft.com/office/drawing/2014/main" id="{813305F8-90C5-8C82-B2E3-5B3728576F99}"/>
                    </a:ext>
                  </a:extLst>
                </p:cNvPr>
                <p:cNvSpPr>
                  <a:spLocks noChangeShapeType="1"/>
                </p:cNvSpPr>
                <p:nvPr/>
              </p:nvSpPr>
              <p:spPr bwMode="auto">
                <a:xfrm>
                  <a:off x="2071" y="2093"/>
                  <a:ext cx="139" cy="1"/>
                </a:xfrm>
                <a:prstGeom prst="line">
                  <a:avLst/>
                </a:prstGeom>
                <a:noFill/>
                <a:ln w="11113">
                  <a:solidFill>
                    <a:srgbClr val="FFB3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06" name="Line 3919">
                  <a:extLst>
                    <a:ext uri="{FF2B5EF4-FFF2-40B4-BE49-F238E27FC236}">
                      <a16:creationId xmlns:a16="http://schemas.microsoft.com/office/drawing/2014/main" id="{68453458-F2F8-EB77-6C9B-078B62700DD1}"/>
                    </a:ext>
                  </a:extLst>
                </p:cNvPr>
                <p:cNvSpPr>
                  <a:spLocks noChangeShapeType="1"/>
                </p:cNvSpPr>
                <p:nvPr/>
              </p:nvSpPr>
              <p:spPr bwMode="auto">
                <a:xfrm>
                  <a:off x="2071" y="2085"/>
                  <a:ext cx="139" cy="1"/>
                </a:xfrm>
                <a:prstGeom prst="line">
                  <a:avLst/>
                </a:prstGeom>
                <a:noFill/>
                <a:ln w="11113">
                  <a:solidFill>
                    <a:srgbClr val="FFB58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07" name="Line 3920">
                  <a:extLst>
                    <a:ext uri="{FF2B5EF4-FFF2-40B4-BE49-F238E27FC236}">
                      <a16:creationId xmlns:a16="http://schemas.microsoft.com/office/drawing/2014/main" id="{499AB8AE-C0ED-9C89-7B39-479903034FCE}"/>
                    </a:ext>
                  </a:extLst>
                </p:cNvPr>
                <p:cNvSpPr>
                  <a:spLocks noChangeShapeType="1"/>
                </p:cNvSpPr>
                <p:nvPr/>
              </p:nvSpPr>
              <p:spPr bwMode="auto">
                <a:xfrm>
                  <a:off x="2071" y="2085"/>
                  <a:ext cx="139" cy="1"/>
                </a:xfrm>
                <a:prstGeom prst="line">
                  <a:avLst/>
                </a:prstGeom>
                <a:noFill/>
                <a:ln w="11113">
                  <a:solidFill>
                    <a:srgbClr val="FFB68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08" name="Line 3921">
                  <a:extLst>
                    <a:ext uri="{FF2B5EF4-FFF2-40B4-BE49-F238E27FC236}">
                      <a16:creationId xmlns:a16="http://schemas.microsoft.com/office/drawing/2014/main" id="{AEA3F3C8-7259-C29C-CA4B-A54CBBA0AED0}"/>
                    </a:ext>
                  </a:extLst>
                </p:cNvPr>
                <p:cNvSpPr>
                  <a:spLocks noChangeShapeType="1"/>
                </p:cNvSpPr>
                <p:nvPr/>
              </p:nvSpPr>
              <p:spPr bwMode="auto">
                <a:xfrm>
                  <a:off x="2071" y="2085"/>
                  <a:ext cx="139" cy="1"/>
                </a:xfrm>
                <a:prstGeom prst="line">
                  <a:avLst/>
                </a:prstGeom>
                <a:noFill/>
                <a:ln w="11113">
                  <a:solidFill>
                    <a:srgbClr val="FFB88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09" name="Line 3922">
                  <a:extLst>
                    <a:ext uri="{FF2B5EF4-FFF2-40B4-BE49-F238E27FC236}">
                      <a16:creationId xmlns:a16="http://schemas.microsoft.com/office/drawing/2014/main" id="{6292AD93-E604-0190-9283-9A5E64FC812D}"/>
                    </a:ext>
                  </a:extLst>
                </p:cNvPr>
                <p:cNvSpPr>
                  <a:spLocks noChangeShapeType="1"/>
                </p:cNvSpPr>
                <p:nvPr/>
              </p:nvSpPr>
              <p:spPr bwMode="auto">
                <a:xfrm>
                  <a:off x="2071" y="2077"/>
                  <a:ext cx="139" cy="1"/>
                </a:xfrm>
                <a:prstGeom prst="line">
                  <a:avLst/>
                </a:prstGeom>
                <a:noFill/>
                <a:ln w="11113">
                  <a:solidFill>
                    <a:srgbClr val="FFB9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10" name="Line 3923">
                  <a:extLst>
                    <a:ext uri="{FF2B5EF4-FFF2-40B4-BE49-F238E27FC236}">
                      <a16:creationId xmlns:a16="http://schemas.microsoft.com/office/drawing/2014/main" id="{299C713F-EC96-C22D-2574-165BD04EE8DD}"/>
                    </a:ext>
                  </a:extLst>
                </p:cNvPr>
                <p:cNvSpPr>
                  <a:spLocks noChangeShapeType="1"/>
                </p:cNvSpPr>
                <p:nvPr/>
              </p:nvSpPr>
              <p:spPr bwMode="auto">
                <a:xfrm>
                  <a:off x="2071" y="2077"/>
                  <a:ext cx="139" cy="1"/>
                </a:xfrm>
                <a:prstGeom prst="line">
                  <a:avLst/>
                </a:prstGeom>
                <a:noFill/>
                <a:ln w="11113">
                  <a:solidFill>
                    <a:srgbClr val="FFBB8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11" name="Line 3924">
                  <a:extLst>
                    <a:ext uri="{FF2B5EF4-FFF2-40B4-BE49-F238E27FC236}">
                      <a16:creationId xmlns:a16="http://schemas.microsoft.com/office/drawing/2014/main" id="{5A9632F8-AACF-0191-82E7-A37027127C77}"/>
                    </a:ext>
                  </a:extLst>
                </p:cNvPr>
                <p:cNvSpPr>
                  <a:spLocks noChangeShapeType="1"/>
                </p:cNvSpPr>
                <p:nvPr/>
              </p:nvSpPr>
              <p:spPr bwMode="auto">
                <a:xfrm>
                  <a:off x="2071" y="2077"/>
                  <a:ext cx="139" cy="1"/>
                </a:xfrm>
                <a:prstGeom prst="line">
                  <a:avLst/>
                </a:prstGeom>
                <a:noFill/>
                <a:ln w="11113">
                  <a:solidFill>
                    <a:srgbClr val="FFBC8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12" name="Line 3925">
                  <a:extLst>
                    <a:ext uri="{FF2B5EF4-FFF2-40B4-BE49-F238E27FC236}">
                      <a16:creationId xmlns:a16="http://schemas.microsoft.com/office/drawing/2014/main" id="{AC7C1187-BA76-0A82-0DEB-8D6DBDE81DDD}"/>
                    </a:ext>
                  </a:extLst>
                </p:cNvPr>
                <p:cNvSpPr>
                  <a:spLocks noChangeShapeType="1"/>
                </p:cNvSpPr>
                <p:nvPr/>
              </p:nvSpPr>
              <p:spPr bwMode="auto">
                <a:xfrm>
                  <a:off x="2071" y="2069"/>
                  <a:ext cx="139" cy="1"/>
                </a:xfrm>
                <a:prstGeom prst="line">
                  <a:avLst/>
                </a:prstGeom>
                <a:noFill/>
                <a:ln w="11113">
                  <a:solidFill>
                    <a:srgbClr val="FFBE9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13" name="Line 3926">
                  <a:extLst>
                    <a:ext uri="{FF2B5EF4-FFF2-40B4-BE49-F238E27FC236}">
                      <a16:creationId xmlns:a16="http://schemas.microsoft.com/office/drawing/2014/main" id="{544A82D4-B5E1-8E8A-EC8C-9CB61DED6727}"/>
                    </a:ext>
                  </a:extLst>
                </p:cNvPr>
                <p:cNvSpPr>
                  <a:spLocks noChangeShapeType="1"/>
                </p:cNvSpPr>
                <p:nvPr/>
              </p:nvSpPr>
              <p:spPr bwMode="auto">
                <a:xfrm>
                  <a:off x="2071" y="2069"/>
                  <a:ext cx="139" cy="1"/>
                </a:xfrm>
                <a:prstGeom prst="line">
                  <a:avLst/>
                </a:prstGeom>
                <a:noFill/>
                <a:ln w="11113">
                  <a:solidFill>
                    <a:srgbClr val="FFBF9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14" name="Line 3927">
                  <a:extLst>
                    <a:ext uri="{FF2B5EF4-FFF2-40B4-BE49-F238E27FC236}">
                      <a16:creationId xmlns:a16="http://schemas.microsoft.com/office/drawing/2014/main" id="{916E2E13-8BFC-835E-EDB1-AADE38D514FB}"/>
                    </a:ext>
                  </a:extLst>
                </p:cNvPr>
                <p:cNvSpPr>
                  <a:spLocks noChangeShapeType="1"/>
                </p:cNvSpPr>
                <p:nvPr/>
              </p:nvSpPr>
              <p:spPr bwMode="auto">
                <a:xfrm>
                  <a:off x="2071" y="2069"/>
                  <a:ext cx="139" cy="1"/>
                </a:xfrm>
                <a:prstGeom prst="line">
                  <a:avLst/>
                </a:prstGeom>
                <a:noFill/>
                <a:ln w="11113">
                  <a:solidFill>
                    <a:srgbClr val="FFC1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15" name="Line 3928">
                  <a:extLst>
                    <a:ext uri="{FF2B5EF4-FFF2-40B4-BE49-F238E27FC236}">
                      <a16:creationId xmlns:a16="http://schemas.microsoft.com/office/drawing/2014/main" id="{8D61A3C1-FD2E-279E-0349-082476820CFC}"/>
                    </a:ext>
                  </a:extLst>
                </p:cNvPr>
                <p:cNvSpPr>
                  <a:spLocks noChangeShapeType="1"/>
                </p:cNvSpPr>
                <p:nvPr/>
              </p:nvSpPr>
              <p:spPr bwMode="auto">
                <a:xfrm>
                  <a:off x="2071" y="2069"/>
                  <a:ext cx="139" cy="1"/>
                </a:xfrm>
                <a:prstGeom prst="line">
                  <a:avLst/>
                </a:prstGeom>
                <a:noFill/>
                <a:ln w="11113">
                  <a:solidFill>
                    <a:srgbClr val="FFC2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16" name="Line 3929">
                  <a:extLst>
                    <a:ext uri="{FF2B5EF4-FFF2-40B4-BE49-F238E27FC236}">
                      <a16:creationId xmlns:a16="http://schemas.microsoft.com/office/drawing/2014/main" id="{E6C66109-F6FE-EA2B-8976-A666FEC0043C}"/>
                    </a:ext>
                  </a:extLst>
                </p:cNvPr>
                <p:cNvSpPr>
                  <a:spLocks noChangeShapeType="1"/>
                </p:cNvSpPr>
                <p:nvPr/>
              </p:nvSpPr>
              <p:spPr bwMode="auto">
                <a:xfrm>
                  <a:off x="2071" y="2061"/>
                  <a:ext cx="139" cy="1"/>
                </a:xfrm>
                <a:prstGeom prst="line">
                  <a:avLst/>
                </a:prstGeom>
                <a:noFill/>
                <a:ln w="11113">
                  <a:solidFill>
                    <a:srgbClr val="FFC49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17" name="Line 3930">
                  <a:extLst>
                    <a:ext uri="{FF2B5EF4-FFF2-40B4-BE49-F238E27FC236}">
                      <a16:creationId xmlns:a16="http://schemas.microsoft.com/office/drawing/2014/main" id="{212B10AE-1F75-10A7-E872-227F1F10DC10}"/>
                    </a:ext>
                  </a:extLst>
                </p:cNvPr>
                <p:cNvSpPr>
                  <a:spLocks noChangeShapeType="1"/>
                </p:cNvSpPr>
                <p:nvPr/>
              </p:nvSpPr>
              <p:spPr bwMode="auto">
                <a:xfrm>
                  <a:off x="2071" y="2061"/>
                  <a:ext cx="139" cy="1"/>
                </a:xfrm>
                <a:prstGeom prst="line">
                  <a:avLst/>
                </a:prstGeom>
                <a:noFill/>
                <a:ln w="11113">
                  <a:solidFill>
                    <a:srgbClr val="FFC59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18" name="Line 3931">
                  <a:extLst>
                    <a:ext uri="{FF2B5EF4-FFF2-40B4-BE49-F238E27FC236}">
                      <a16:creationId xmlns:a16="http://schemas.microsoft.com/office/drawing/2014/main" id="{E1C2BAFD-0834-70A5-4D01-E963CB3A8E47}"/>
                    </a:ext>
                  </a:extLst>
                </p:cNvPr>
                <p:cNvSpPr>
                  <a:spLocks noChangeShapeType="1"/>
                </p:cNvSpPr>
                <p:nvPr/>
              </p:nvSpPr>
              <p:spPr bwMode="auto">
                <a:xfrm>
                  <a:off x="2071" y="2061"/>
                  <a:ext cx="139" cy="1"/>
                </a:xfrm>
                <a:prstGeom prst="line">
                  <a:avLst/>
                </a:prstGeom>
                <a:noFill/>
                <a:ln w="11113">
                  <a:solidFill>
                    <a:srgbClr val="FFC7A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19" name="Line 3932">
                  <a:extLst>
                    <a:ext uri="{FF2B5EF4-FFF2-40B4-BE49-F238E27FC236}">
                      <a16:creationId xmlns:a16="http://schemas.microsoft.com/office/drawing/2014/main" id="{29249C6C-6D88-7239-770E-AE449FD388C2}"/>
                    </a:ext>
                  </a:extLst>
                </p:cNvPr>
                <p:cNvSpPr>
                  <a:spLocks noChangeShapeType="1"/>
                </p:cNvSpPr>
                <p:nvPr/>
              </p:nvSpPr>
              <p:spPr bwMode="auto">
                <a:xfrm>
                  <a:off x="2071" y="2053"/>
                  <a:ext cx="139" cy="1"/>
                </a:xfrm>
                <a:prstGeom prst="line">
                  <a:avLst/>
                </a:prstGeom>
                <a:noFill/>
                <a:ln w="11113">
                  <a:solidFill>
                    <a:srgbClr val="FFC8A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20" name="Line 3933">
                  <a:extLst>
                    <a:ext uri="{FF2B5EF4-FFF2-40B4-BE49-F238E27FC236}">
                      <a16:creationId xmlns:a16="http://schemas.microsoft.com/office/drawing/2014/main" id="{A05AA265-A9DE-54A2-FB3E-BB98EDA4725B}"/>
                    </a:ext>
                  </a:extLst>
                </p:cNvPr>
                <p:cNvSpPr>
                  <a:spLocks noChangeShapeType="1"/>
                </p:cNvSpPr>
                <p:nvPr/>
              </p:nvSpPr>
              <p:spPr bwMode="auto">
                <a:xfrm>
                  <a:off x="2071" y="2053"/>
                  <a:ext cx="139" cy="1"/>
                </a:xfrm>
                <a:prstGeom prst="line">
                  <a:avLst/>
                </a:prstGeom>
                <a:noFill/>
                <a:ln w="11113">
                  <a:solidFill>
                    <a:srgbClr val="FFCAA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21" name="Line 3934">
                  <a:extLst>
                    <a:ext uri="{FF2B5EF4-FFF2-40B4-BE49-F238E27FC236}">
                      <a16:creationId xmlns:a16="http://schemas.microsoft.com/office/drawing/2014/main" id="{73BDE4DD-84CF-A007-44A4-6BFEDCA0A0E3}"/>
                    </a:ext>
                  </a:extLst>
                </p:cNvPr>
                <p:cNvSpPr>
                  <a:spLocks noChangeShapeType="1"/>
                </p:cNvSpPr>
                <p:nvPr/>
              </p:nvSpPr>
              <p:spPr bwMode="auto">
                <a:xfrm>
                  <a:off x="2071" y="2053"/>
                  <a:ext cx="139" cy="1"/>
                </a:xfrm>
                <a:prstGeom prst="line">
                  <a:avLst/>
                </a:prstGeom>
                <a:noFill/>
                <a:ln w="11113">
                  <a:solidFill>
                    <a:srgbClr val="FFCCA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22" name="Line 3935">
                  <a:extLst>
                    <a:ext uri="{FF2B5EF4-FFF2-40B4-BE49-F238E27FC236}">
                      <a16:creationId xmlns:a16="http://schemas.microsoft.com/office/drawing/2014/main" id="{25DF7EC0-1648-C373-BEF7-AEDB6DA233A8}"/>
                    </a:ext>
                  </a:extLst>
                </p:cNvPr>
                <p:cNvSpPr>
                  <a:spLocks noChangeShapeType="1"/>
                </p:cNvSpPr>
                <p:nvPr/>
              </p:nvSpPr>
              <p:spPr bwMode="auto">
                <a:xfrm>
                  <a:off x="2071" y="2045"/>
                  <a:ext cx="139" cy="1"/>
                </a:xfrm>
                <a:prstGeom prst="line">
                  <a:avLst/>
                </a:prstGeom>
                <a:noFill/>
                <a:ln w="11113">
                  <a:solidFill>
                    <a:srgbClr val="FFCDA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23" name="Line 3936">
                  <a:extLst>
                    <a:ext uri="{FF2B5EF4-FFF2-40B4-BE49-F238E27FC236}">
                      <a16:creationId xmlns:a16="http://schemas.microsoft.com/office/drawing/2014/main" id="{8E2A38DF-F9C7-2F64-E965-D784381AA59E}"/>
                    </a:ext>
                  </a:extLst>
                </p:cNvPr>
                <p:cNvSpPr>
                  <a:spLocks noChangeShapeType="1"/>
                </p:cNvSpPr>
                <p:nvPr/>
              </p:nvSpPr>
              <p:spPr bwMode="auto">
                <a:xfrm>
                  <a:off x="2071" y="2045"/>
                  <a:ext cx="139" cy="1"/>
                </a:xfrm>
                <a:prstGeom prst="line">
                  <a:avLst/>
                </a:prstGeom>
                <a:noFill/>
                <a:ln w="11113">
                  <a:solidFill>
                    <a:srgbClr val="FFCFA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24" name="Line 3937">
                  <a:extLst>
                    <a:ext uri="{FF2B5EF4-FFF2-40B4-BE49-F238E27FC236}">
                      <a16:creationId xmlns:a16="http://schemas.microsoft.com/office/drawing/2014/main" id="{DD3B6C41-037A-A0A0-1D0C-C2E00D7F97A0}"/>
                    </a:ext>
                  </a:extLst>
                </p:cNvPr>
                <p:cNvSpPr>
                  <a:spLocks noChangeShapeType="1"/>
                </p:cNvSpPr>
                <p:nvPr/>
              </p:nvSpPr>
              <p:spPr bwMode="auto">
                <a:xfrm>
                  <a:off x="2071" y="2045"/>
                  <a:ext cx="139" cy="1"/>
                </a:xfrm>
                <a:prstGeom prst="line">
                  <a:avLst/>
                </a:prstGeom>
                <a:noFill/>
                <a:ln w="11113">
                  <a:solidFill>
                    <a:srgbClr val="FFD1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25" name="Line 3938">
                  <a:extLst>
                    <a:ext uri="{FF2B5EF4-FFF2-40B4-BE49-F238E27FC236}">
                      <a16:creationId xmlns:a16="http://schemas.microsoft.com/office/drawing/2014/main" id="{F3A50FEF-5DAC-8E67-567A-587A024F5DEE}"/>
                    </a:ext>
                  </a:extLst>
                </p:cNvPr>
                <p:cNvSpPr>
                  <a:spLocks noChangeShapeType="1"/>
                </p:cNvSpPr>
                <p:nvPr/>
              </p:nvSpPr>
              <p:spPr bwMode="auto">
                <a:xfrm>
                  <a:off x="2071" y="2037"/>
                  <a:ext cx="139" cy="1"/>
                </a:xfrm>
                <a:prstGeom prst="line">
                  <a:avLst/>
                </a:prstGeom>
                <a:noFill/>
                <a:ln w="11113">
                  <a:solidFill>
                    <a:srgbClr val="FFD2B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26" name="Line 3939">
                  <a:extLst>
                    <a:ext uri="{FF2B5EF4-FFF2-40B4-BE49-F238E27FC236}">
                      <a16:creationId xmlns:a16="http://schemas.microsoft.com/office/drawing/2014/main" id="{17BD6D8C-B756-5A8F-12E3-1BFDA8B463BA}"/>
                    </a:ext>
                  </a:extLst>
                </p:cNvPr>
                <p:cNvSpPr>
                  <a:spLocks noChangeShapeType="1"/>
                </p:cNvSpPr>
                <p:nvPr/>
              </p:nvSpPr>
              <p:spPr bwMode="auto">
                <a:xfrm>
                  <a:off x="2071" y="2037"/>
                  <a:ext cx="139" cy="1"/>
                </a:xfrm>
                <a:prstGeom prst="line">
                  <a:avLst/>
                </a:prstGeom>
                <a:noFill/>
                <a:ln w="11113">
                  <a:solidFill>
                    <a:srgbClr val="FFD4B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27" name="Line 3940">
                  <a:extLst>
                    <a:ext uri="{FF2B5EF4-FFF2-40B4-BE49-F238E27FC236}">
                      <a16:creationId xmlns:a16="http://schemas.microsoft.com/office/drawing/2014/main" id="{99C116D0-6DE3-C44B-4029-0C12BC4D8A15}"/>
                    </a:ext>
                  </a:extLst>
                </p:cNvPr>
                <p:cNvSpPr>
                  <a:spLocks noChangeShapeType="1"/>
                </p:cNvSpPr>
                <p:nvPr/>
              </p:nvSpPr>
              <p:spPr bwMode="auto">
                <a:xfrm>
                  <a:off x="2071" y="2037"/>
                  <a:ext cx="139" cy="1"/>
                </a:xfrm>
                <a:prstGeom prst="line">
                  <a:avLst/>
                </a:prstGeom>
                <a:noFill/>
                <a:ln w="11113">
                  <a:solidFill>
                    <a:srgbClr val="FFD6B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28" name="Line 3941">
                  <a:extLst>
                    <a:ext uri="{FF2B5EF4-FFF2-40B4-BE49-F238E27FC236}">
                      <a16:creationId xmlns:a16="http://schemas.microsoft.com/office/drawing/2014/main" id="{1403CBF4-FDF9-10B1-B409-CF6CE89AB45B}"/>
                    </a:ext>
                  </a:extLst>
                </p:cNvPr>
                <p:cNvSpPr>
                  <a:spLocks noChangeShapeType="1"/>
                </p:cNvSpPr>
                <p:nvPr/>
              </p:nvSpPr>
              <p:spPr bwMode="auto">
                <a:xfrm>
                  <a:off x="2071" y="2029"/>
                  <a:ext cx="139" cy="1"/>
                </a:xfrm>
                <a:prstGeom prst="line">
                  <a:avLst/>
                </a:prstGeom>
                <a:noFill/>
                <a:ln w="11113">
                  <a:solidFill>
                    <a:srgbClr val="FFD7B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29" name="Line 3942">
                  <a:extLst>
                    <a:ext uri="{FF2B5EF4-FFF2-40B4-BE49-F238E27FC236}">
                      <a16:creationId xmlns:a16="http://schemas.microsoft.com/office/drawing/2014/main" id="{C15701C4-4903-512E-569F-B3A25F3FB42C}"/>
                    </a:ext>
                  </a:extLst>
                </p:cNvPr>
                <p:cNvSpPr>
                  <a:spLocks noChangeShapeType="1"/>
                </p:cNvSpPr>
                <p:nvPr/>
              </p:nvSpPr>
              <p:spPr bwMode="auto">
                <a:xfrm>
                  <a:off x="2071" y="2029"/>
                  <a:ext cx="139" cy="1"/>
                </a:xfrm>
                <a:prstGeom prst="line">
                  <a:avLst/>
                </a:prstGeom>
                <a:noFill/>
                <a:ln w="11113">
                  <a:solidFill>
                    <a:srgbClr val="FFD9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30" name="Line 3943">
                  <a:extLst>
                    <a:ext uri="{FF2B5EF4-FFF2-40B4-BE49-F238E27FC236}">
                      <a16:creationId xmlns:a16="http://schemas.microsoft.com/office/drawing/2014/main" id="{2273AB60-CE70-D86F-1B3B-5AE31846250F}"/>
                    </a:ext>
                  </a:extLst>
                </p:cNvPr>
                <p:cNvSpPr>
                  <a:spLocks noChangeShapeType="1"/>
                </p:cNvSpPr>
                <p:nvPr/>
              </p:nvSpPr>
              <p:spPr bwMode="auto">
                <a:xfrm>
                  <a:off x="2071" y="2029"/>
                  <a:ext cx="139" cy="1"/>
                </a:xfrm>
                <a:prstGeom prst="line">
                  <a:avLst/>
                </a:prstGeom>
                <a:noFill/>
                <a:ln w="11113">
                  <a:solidFill>
                    <a:srgbClr val="FFDBC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31" name="Line 3944">
                  <a:extLst>
                    <a:ext uri="{FF2B5EF4-FFF2-40B4-BE49-F238E27FC236}">
                      <a16:creationId xmlns:a16="http://schemas.microsoft.com/office/drawing/2014/main" id="{0C1A3716-FF66-948C-069F-330D1E34AB7D}"/>
                    </a:ext>
                  </a:extLst>
                </p:cNvPr>
                <p:cNvSpPr>
                  <a:spLocks noChangeShapeType="1"/>
                </p:cNvSpPr>
                <p:nvPr/>
              </p:nvSpPr>
              <p:spPr bwMode="auto">
                <a:xfrm>
                  <a:off x="2071" y="2029"/>
                  <a:ext cx="139" cy="1"/>
                </a:xfrm>
                <a:prstGeom prst="line">
                  <a:avLst/>
                </a:prstGeom>
                <a:noFill/>
                <a:ln w="11113">
                  <a:solidFill>
                    <a:srgbClr val="FFDDC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32" name="Line 3945">
                  <a:extLst>
                    <a:ext uri="{FF2B5EF4-FFF2-40B4-BE49-F238E27FC236}">
                      <a16:creationId xmlns:a16="http://schemas.microsoft.com/office/drawing/2014/main" id="{B419C484-A085-D5B4-E4F0-C0F27E79FA13}"/>
                    </a:ext>
                  </a:extLst>
                </p:cNvPr>
                <p:cNvSpPr>
                  <a:spLocks noChangeShapeType="1"/>
                </p:cNvSpPr>
                <p:nvPr/>
              </p:nvSpPr>
              <p:spPr bwMode="auto">
                <a:xfrm>
                  <a:off x="2071" y="2021"/>
                  <a:ext cx="139" cy="1"/>
                </a:xfrm>
                <a:prstGeom prst="line">
                  <a:avLst/>
                </a:prstGeom>
                <a:noFill/>
                <a:ln w="11113">
                  <a:solidFill>
                    <a:srgbClr val="FFDEC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33" name="Line 3946">
                  <a:extLst>
                    <a:ext uri="{FF2B5EF4-FFF2-40B4-BE49-F238E27FC236}">
                      <a16:creationId xmlns:a16="http://schemas.microsoft.com/office/drawing/2014/main" id="{C71467CE-52F4-F466-F327-9D7D424C1F74}"/>
                    </a:ext>
                  </a:extLst>
                </p:cNvPr>
                <p:cNvSpPr>
                  <a:spLocks noChangeShapeType="1"/>
                </p:cNvSpPr>
                <p:nvPr/>
              </p:nvSpPr>
              <p:spPr bwMode="auto">
                <a:xfrm>
                  <a:off x="2071" y="2021"/>
                  <a:ext cx="139" cy="1"/>
                </a:xfrm>
                <a:prstGeom prst="line">
                  <a:avLst/>
                </a:prstGeom>
                <a:noFill/>
                <a:ln w="11113">
                  <a:solidFill>
                    <a:srgbClr val="FFE0C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34" name="Line 3947">
                  <a:extLst>
                    <a:ext uri="{FF2B5EF4-FFF2-40B4-BE49-F238E27FC236}">
                      <a16:creationId xmlns:a16="http://schemas.microsoft.com/office/drawing/2014/main" id="{47EE9B9A-B34D-AB67-3905-C8DF7C4EFBF5}"/>
                    </a:ext>
                  </a:extLst>
                </p:cNvPr>
                <p:cNvSpPr>
                  <a:spLocks noChangeShapeType="1"/>
                </p:cNvSpPr>
                <p:nvPr/>
              </p:nvSpPr>
              <p:spPr bwMode="auto">
                <a:xfrm>
                  <a:off x="2071" y="2021"/>
                  <a:ext cx="139" cy="1"/>
                </a:xfrm>
                <a:prstGeom prst="line">
                  <a:avLst/>
                </a:prstGeom>
                <a:noFill/>
                <a:ln w="11113">
                  <a:solidFill>
                    <a:srgbClr val="FFE2C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35" name="Line 3948">
                  <a:extLst>
                    <a:ext uri="{FF2B5EF4-FFF2-40B4-BE49-F238E27FC236}">
                      <a16:creationId xmlns:a16="http://schemas.microsoft.com/office/drawing/2014/main" id="{871C425D-6750-9525-27C1-B9EEEA40FBD7}"/>
                    </a:ext>
                  </a:extLst>
                </p:cNvPr>
                <p:cNvSpPr>
                  <a:spLocks noChangeShapeType="1"/>
                </p:cNvSpPr>
                <p:nvPr/>
              </p:nvSpPr>
              <p:spPr bwMode="auto">
                <a:xfrm>
                  <a:off x="2071" y="2013"/>
                  <a:ext cx="139" cy="1"/>
                </a:xfrm>
                <a:prstGeom prst="line">
                  <a:avLst/>
                </a:prstGeom>
                <a:noFill/>
                <a:ln w="11113">
                  <a:solidFill>
                    <a:srgbClr val="FFE4D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36" name="Line 3949">
                  <a:extLst>
                    <a:ext uri="{FF2B5EF4-FFF2-40B4-BE49-F238E27FC236}">
                      <a16:creationId xmlns:a16="http://schemas.microsoft.com/office/drawing/2014/main" id="{0F2DF41F-5226-9616-2AD6-5A24BCA45D28}"/>
                    </a:ext>
                  </a:extLst>
                </p:cNvPr>
                <p:cNvSpPr>
                  <a:spLocks noChangeShapeType="1"/>
                </p:cNvSpPr>
                <p:nvPr/>
              </p:nvSpPr>
              <p:spPr bwMode="auto">
                <a:xfrm>
                  <a:off x="2071" y="2013"/>
                  <a:ext cx="139" cy="1"/>
                </a:xfrm>
                <a:prstGeom prst="line">
                  <a:avLst/>
                </a:prstGeom>
                <a:noFill/>
                <a:ln w="11113">
                  <a:solidFill>
                    <a:srgbClr val="FFE6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37" name="Line 3950">
                  <a:extLst>
                    <a:ext uri="{FF2B5EF4-FFF2-40B4-BE49-F238E27FC236}">
                      <a16:creationId xmlns:a16="http://schemas.microsoft.com/office/drawing/2014/main" id="{B5A8AD87-2EDD-58CA-5BA8-6107B74B71F1}"/>
                    </a:ext>
                  </a:extLst>
                </p:cNvPr>
                <p:cNvSpPr>
                  <a:spLocks noChangeShapeType="1"/>
                </p:cNvSpPr>
                <p:nvPr/>
              </p:nvSpPr>
              <p:spPr bwMode="auto">
                <a:xfrm>
                  <a:off x="2071" y="2013"/>
                  <a:ext cx="139" cy="1"/>
                </a:xfrm>
                <a:prstGeom prst="line">
                  <a:avLst/>
                </a:prstGeom>
                <a:noFill/>
                <a:ln w="11113">
                  <a:solidFill>
                    <a:srgbClr val="FFE7D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38" name="Line 3951">
                  <a:extLst>
                    <a:ext uri="{FF2B5EF4-FFF2-40B4-BE49-F238E27FC236}">
                      <a16:creationId xmlns:a16="http://schemas.microsoft.com/office/drawing/2014/main" id="{5BC864A2-C487-7817-8590-39B98C124868}"/>
                    </a:ext>
                  </a:extLst>
                </p:cNvPr>
                <p:cNvSpPr>
                  <a:spLocks noChangeShapeType="1"/>
                </p:cNvSpPr>
                <p:nvPr/>
              </p:nvSpPr>
              <p:spPr bwMode="auto">
                <a:xfrm>
                  <a:off x="2071" y="2005"/>
                  <a:ext cx="139" cy="1"/>
                </a:xfrm>
                <a:prstGeom prst="line">
                  <a:avLst/>
                </a:prstGeom>
                <a:noFill/>
                <a:ln w="11113">
                  <a:solidFill>
                    <a:srgbClr val="FFE9D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39" name="Line 3952">
                  <a:extLst>
                    <a:ext uri="{FF2B5EF4-FFF2-40B4-BE49-F238E27FC236}">
                      <a16:creationId xmlns:a16="http://schemas.microsoft.com/office/drawing/2014/main" id="{9D126C62-F32D-87FD-F1F7-C993E0AFACCB}"/>
                    </a:ext>
                  </a:extLst>
                </p:cNvPr>
                <p:cNvSpPr>
                  <a:spLocks noChangeShapeType="1"/>
                </p:cNvSpPr>
                <p:nvPr/>
              </p:nvSpPr>
              <p:spPr bwMode="auto">
                <a:xfrm>
                  <a:off x="2071" y="2005"/>
                  <a:ext cx="139" cy="1"/>
                </a:xfrm>
                <a:prstGeom prst="line">
                  <a:avLst/>
                </a:prstGeom>
                <a:noFill/>
                <a:ln w="11113">
                  <a:solidFill>
                    <a:srgbClr val="FFEBD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40" name="Line 3953">
                  <a:extLst>
                    <a:ext uri="{FF2B5EF4-FFF2-40B4-BE49-F238E27FC236}">
                      <a16:creationId xmlns:a16="http://schemas.microsoft.com/office/drawing/2014/main" id="{9AA23D9C-9F55-F0A7-58FC-A38B46FD0B78}"/>
                    </a:ext>
                  </a:extLst>
                </p:cNvPr>
                <p:cNvSpPr>
                  <a:spLocks noChangeShapeType="1"/>
                </p:cNvSpPr>
                <p:nvPr/>
              </p:nvSpPr>
              <p:spPr bwMode="auto">
                <a:xfrm>
                  <a:off x="2071" y="2005"/>
                  <a:ext cx="139" cy="1"/>
                </a:xfrm>
                <a:prstGeom prst="line">
                  <a:avLst/>
                </a:prstGeom>
                <a:noFill/>
                <a:ln w="11113">
                  <a:solidFill>
                    <a:srgbClr val="FFEDE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41" name="Line 3954">
                  <a:extLst>
                    <a:ext uri="{FF2B5EF4-FFF2-40B4-BE49-F238E27FC236}">
                      <a16:creationId xmlns:a16="http://schemas.microsoft.com/office/drawing/2014/main" id="{CBEF7331-7B34-3AAA-A055-4E492E9D6548}"/>
                    </a:ext>
                  </a:extLst>
                </p:cNvPr>
                <p:cNvSpPr>
                  <a:spLocks noChangeShapeType="1"/>
                </p:cNvSpPr>
                <p:nvPr/>
              </p:nvSpPr>
              <p:spPr bwMode="auto">
                <a:xfrm>
                  <a:off x="2071" y="1997"/>
                  <a:ext cx="139" cy="1"/>
                </a:xfrm>
                <a:prstGeom prst="line">
                  <a:avLst/>
                </a:prstGeom>
                <a:noFill/>
                <a:ln w="11113">
                  <a:solidFill>
                    <a:srgbClr val="FFEF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42" name="Line 3955">
                  <a:extLst>
                    <a:ext uri="{FF2B5EF4-FFF2-40B4-BE49-F238E27FC236}">
                      <a16:creationId xmlns:a16="http://schemas.microsoft.com/office/drawing/2014/main" id="{0E61806D-588A-CBE6-3932-8821FD65B1C1}"/>
                    </a:ext>
                  </a:extLst>
                </p:cNvPr>
                <p:cNvSpPr>
                  <a:spLocks noChangeShapeType="1"/>
                </p:cNvSpPr>
                <p:nvPr/>
              </p:nvSpPr>
              <p:spPr bwMode="auto">
                <a:xfrm>
                  <a:off x="2071" y="1997"/>
                  <a:ext cx="139" cy="1"/>
                </a:xfrm>
                <a:prstGeom prst="line">
                  <a:avLst/>
                </a:prstGeom>
                <a:noFill/>
                <a:ln w="11113">
                  <a:solidFill>
                    <a:srgbClr val="FFF1E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43" name="Line 3956">
                  <a:extLst>
                    <a:ext uri="{FF2B5EF4-FFF2-40B4-BE49-F238E27FC236}">
                      <a16:creationId xmlns:a16="http://schemas.microsoft.com/office/drawing/2014/main" id="{D21CDC42-2079-0C78-2562-CDAB6D919CB2}"/>
                    </a:ext>
                  </a:extLst>
                </p:cNvPr>
                <p:cNvSpPr>
                  <a:spLocks noChangeShapeType="1"/>
                </p:cNvSpPr>
                <p:nvPr/>
              </p:nvSpPr>
              <p:spPr bwMode="auto">
                <a:xfrm>
                  <a:off x="2071" y="1997"/>
                  <a:ext cx="139" cy="1"/>
                </a:xfrm>
                <a:prstGeom prst="line">
                  <a:avLst/>
                </a:prstGeom>
                <a:noFill/>
                <a:ln w="11113">
                  <a:solidFill>
                    <a:srgbClr val="FFF3E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44" name="Line 3957">
                  <a:extLst>
                    <a:ext uri="{FF2B5EF4-FFF2-40B4-BE49-F238E27FC236}">
                      <a16:creationId xmlns:a16="http://schemas.microsoft.com/office/drawing/2014/main" id="{0BC34AE3-39E3-3365-666E-61EF74882953}"/>
                    </a:ext>
                  </a:extLst>
                </p:cNvPr>
                <p:cNvSpPr>
                  <a:spLocks noChangeShapeType="1"/>
                </p:cNvSpPr>
                <p:nvPr/>
              </p:nvSpPr>
              <p:spPr bwMode="auto">
                <a:xfrm>
                  <a:off x="2071" y="1989"/>
                  <a:ext cx="139" cy="1"/>
                </a:xfrm>
                <a:prstGeom prst="line">
                  <a:avLst/>
                </a:prstGeom>
                <a:noFill/>
                <a:ln w="11113">
                  <a:solidFill>
                    <a:srgbClr val="FFF5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45" name="Line 3958">
                  <a:extLst>
                    <a:ext uri="{FF2B5EF4-FFF2-40B4-BE49-F238E27FC236}">
                      <a16:creationId xmlns:a16="http://schemas.microsoft.com/office/drawing/2014/main" id="{9475B153-332C-96C6-CEDE-DD7AD966943A}"/>
                    </a:ext>
                  </a:extLst>
                </p:cNvPr>
                <p:cNvSpPr>
                  <a:spLocks noChangeShapeType="1"/>
                </p:cNvSpPr>
                <p:nvPr/>
              </p:nvSpPr>
              <p:spPr bwMode="auto">
                <a:xfrm>
                  <a:off x="2071" y="1989"/>
                  <a:ext cx="139" cy="1"/>
                </a:xfrm>
                <a:prstGeom prst="line">
                  <a:avLst/>
                </a:prstGeom>
                <a:noFill/>
                <a:ln w="11113">
                  <a:solidFill>
                    <a:srgbClr val="FFF7F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46" name="Line 3959">
                  <a:extLst>
                    <a:ext uri="{FF2B5EF4-FFF2-40B4-BE49-F238E27FC236}">
                      <a16:creationId xmlns:a16="http://schemas.microsoft.com/office/drawing/2014/main" id="{9265935D-DB7E-53FD-903D-F9B88EF57A63}"/>
                    </a:ext>
                  </a:extLst>
                </p:cNvPr>
                <p:cNvSpPr>
                  <a:spLocks noChangeShapeType="1"/>
                </p:cNvSpPr>
                <p:nvPr/>
              </p:nvSpPr>
              <p:spPr bwMode="auto">
                <a:xfrm>
                  <a:off x="2071" y="1989"/>
                  <a:ext cx="139" cy="1"/>
                </a:xfrm>
                <a:prstGeom prst="line">
                  <a:avLst/>
                </a:prstGeom>
                <a:noFill/>
                <a:ln w="11113">
                  <a:solidFill>
                    <a:srgbClr val="FFF9F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47" name="Line 3960">
                  <a:extLst>
                    <a:ext uri="{FF2B5EF4-FFF2-40B4-BE49-F238E27FC236}">
                      <a16:creationId xmlns:a16="http://schemas.microsoft.com/office/drawing/2014/main" id="{BC3C7E82-6F9E-B0FB-AAB2-76DEE52B3055}"/>
                    </a:ext>
                  </a:extLst>
                </p:cNvPr>
                <p:cNvSpPr>
                  <a:spLocks noChangeShapeType="1"/>
                </p:cNvSpPr>
                <p:nvPr/>
              </p:nvSpPr>
              <p:spPr bwMode="auto">
                <a:xfrm>
                  <a:off x="2071" y="1989"/>
                  <a:ext cx="139" cy="1"/>
                </a:xfrm>
                <a:prstGeom prst="line">
                  <a:avLst/>
                </a:prstGeom>
                <a:noFill/>
                <a:ln w="11113">
                  <a:solidFill>
                    <a:srgbClr val="FFFBF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48" name="Oval 3961">
                  <a:extLst>
                    <a:ext uri="{FF2B5EF4-FFF2-40B4-BE49-F238E27FC236}">
                      <a16:creationId xmlns:a16="http://schemas.microsoft.com/office/drawing/2014/main" id="{67CD51B1-6566-705A-B1D4-7181B6C6F37B}"/>
                    </a:ext>
                  </a:extLst>
                </p:cNvPr>
                <p:cNvSpPr>
                  <a:spLocks noChangeArrowheads="1"/>
                </p:cNvSpPr>
                <p:nvPr/>
              </p:nvSpPr>
              <p:spPr bwMode="auto">
                <a:xfrm>
                  <a:off x="2074" y="1992"/>
                  <a:ext cx="134" cy="361"/>
                </a:xfrm>
                <a:prstGeom prst="ellipse">
                  <a:avLst/>
                </a:prstGeom>
                <a:noFill/>
                <a:ln w="11113">
                  <a:solidFill>
                    <a:srgbClr val="FF6600"/>
                  </a:solidFill>
                  <a:round/>
                  <a:headEnd/>
                  <a:tailEnd/>
                </a:ln>
                <a:extLst>
                  <a:ext uri="{909E8E84-426E-40DD-AFC4-6F175D3DCCD1}">
                    <a14:hiddenFill xmlns:a14="http://schemas.microsoft.com/office/drawing/2010/main">
                      <a:solidFill>
                        <a:srgbClr val="FFFFFF"/>
                      </a:solidFill>
                    </a14:hiddenFill>
                  </a:ext>
                </a:extLst>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649" name="Oval 3962">
                  <a:extLst>
                    <a:ext uri="{FF2B5EF4-FFF2-40B4-BE49-F238E27FC236}">
                      <a16:creationId xmlns:a16="http://schemas.microsoft.com/office/drawing/2014/main" id="{AED41F2D-CD0A-70CD-6D2E-7CF553C04B04}"/>
                    </a:ext>
                  </a:extLst>
                </p:cNvPr>
                <p:cNvSpPr>
                  <a:spLocks noChangeArrowheads="1"/>
                </p:cNvSpPr>
                <p:nvPr/>
              </p:nvSpPr>
              <p:spPr bwMode="auto">
                <a:xfrm>
                  <a:off x="2207" y="1992"/>
                  <a:ext cx="134" cy="361"/>
                </a:xfrm>
                <a:prstGeom prst="ellipse">
                  <a:avLst/>
                </a:prstGeom>
                <a:solidFill>
                  <a:srgbClr val="FF6600"/>
                </a:solidFill>
                <a:ln w="11113">
                  <a:solidFill>
                    <a:srgbClr val="FF66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650" name="Line 3963">
                  <a:extLst>
                    <a:ext uri="{FF2B5EF4-FFF2-40B4-BE49-F238E27FC236}">
                      <a16:creationId xmlns:a16="http://schemas.microsoft.com/office/drawing/2014/main" id="{73C9686A-A926-839C-BCB9-91B1CB6DCA0C}"/>
                    </a:ext>
                  </a:extLst>
                </p:cNvPr>
                <p:cNvSpPr>
                  <a:spLocks noChangeShapeType="1"/>
                </p:cNvSpPr>
                <p:nvPr/>
              </p:nvSpPr>
              <p:spPr bwMode="auto">
                <a:xfrm>
                  <a:off x="2204" y="2356"/>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51" name="Line 3964">
                  <a:extLst>
                    <a:ext uri="{FF2B5EF4-FFF2-40B4-BE49-F238E27FC236}">
                      <a16:creationId xmlns:a16="http://schemas.microsoft.com/office/drawing/2014/main" id="{7CAD74CA-1FE0-83AE-9C32-2788FA69FCC8}"/>
                    </a:ext>
                  </a:extLst>
                </p:cNvPr>
                <p:cNvSpPr>
                  <a:spLocks noChangeShapeType="1"/>
                </p:cNvSpPr>
                <p:nvPr/>
              </p:nvSpPr>
              <p:spPr bwMode="auto">
                <a:xfrm>
                  <a:off x="2204" y="2356"/>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52" name="Line 3965">
                  <a:extLst>
                    <a:ext uri="{FF2B5EF4-FFF2-40B4-BE49-F238E27FC236}">
                      <a16:creationId xmlns:a16="http://schemas.microsoft.com/office/drawing/2014/main" id="{21947400-92A2-92CC-0824-508BC5A9D2D6}"/>
                    </a:ext>
                  </a:extLst>
                </p:cNvPr>
                <p:cNvSpPr>
                  <a:spLocks noChangeShapeType="1"/>
                </p:cNvSpPr>
                <p:nvPr/>
              </p:nvSpPr>
              <p:spPr bwMode="auto">
                <a:xfrm>
                  <a:off x="2204" y="2356"/>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53" name="Line 3966">
                  <a:extLst>
                    <a:ext uri="{FF2B5EF4-FFF2-40B4-BE49-F238E27FC236}">
                      <a16:creationId xmlns:a16="http://schemas.microsoft.com/office/drawing/2014/main" id="{6F13BCD3-2878-4E72-7255-6CB3FA86DA34}"/>
                    </a:ext>
                  </a:extLst>
                </p:cNvPr>
                <p:cNvSpPr>
                  <a:spLocks noChangeShapeType="1"/>
                </p:cNvSpPr>
                <p:nvPr/>
              </p:nvSpPr>
              <p:spPr bwMode="auto">
                <a:xfrm>
                  <a:off x="2204" y="2348"/>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54" name="Line 3967">
                  <a:extLst>
                    <a:ext uri="{FF2B5EF4-FFF2-40B4-BE49-F238E27FC236}">
                      <a16:creationId xmlns:a16="http://schemas.microsoft.com/office/drawing/2014/main" id="{E28B4306-E564-A59E-FD45-EEACFD2BAC52}"/>
                    </a:ext>
                  </a:extLst>
                </p:cNvPr>
                <p:cNvSpPr>
                  <a:spLocks noChangeShapeType="1"/>
                </p:cNvSpPr>
                <p:nvPr/>
              </p:nvSpPr>
              <p:spPr bwMode="auto">
                <a:xfrm>
                  <a:off x="2204" y="2348"/>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55" name="Line 3968">
                  <a:extLst>
                    <a:ext uri="{FF2B5EF4-FFF2-40B4-BE49-F238E27FC236}">
                      <a16:creationId xmlns:a16="http://schemas.microsoft.com/office/drawing/2014/main" id="{EBBCD73C-B402-1457-8CEA-04273D7734A0}"/>
                    </a:ext>
                  </a:extLst>
                </p:cNvPr>
                <p:cNvSpPr>
                  <a:spLocks noChangeShapeType="1"/>
                </p:cNvSpPr>
                <p:nvPr/>
              </p:nvSpPr>
              <p:spPr bwMode="auto">
                <a:xfrm>
                  <a:off x="2204" y="2348"/>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56" name="Line 3969">
                  <a:extLst>
                    <a:ext uri="{FF2B5EF4-FFF2-40B4-BE49-F238E27FC236}">
                      <a16:creationId xmlns:a16="http://schemas.microsoft.com/office/drawing/2014/main" id="{AE90813C-3C5A-3BA6-0D92-E086A4076FE7}"/>
                    </a:ext>
                  </a:extLst>
                </p:cNvPr>
                <p:cNvSpPr>
                  <a:spLocks noChangeShapeType="1"/>
                </p:cNvSpPr>
                <p:nvPr/>
              </p:nvSpPr>
              <p:spPr bwMode="auto">
                <a:xfrm>
                  <a:off x="2204" y="2340"/>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57" name="Line 3970">
                  <a:extLst>
                    <a:ext uri="{FF2B5EF4-FFF2-40B4-BE49-F238E27FC236}">
                      <a16:creationId xmlns:a16="http://schemas.microsoft.com/office/drawing/2014/main" id="{31CCB514-BE6C-FE4D-D63A-5905F81B6DDA}"/>
                    </a:ext>
                  </a:extLst>
                </p:cNvPr>
                <p:cNvSpPr>
                  <a:spLocks noChangeShapeType="1"/>
                </p:cNvSpPr>
                <p:nvPr/>
              </p:nvSpPr>
              <p:spPr bwMode="auto">
                <a:xfrm>
                  <a:off x="2204" y="2340"/>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58" name="Line 3971">
                  <a:extLst>
                    <a:ext uri="{FF2B5EF4-FFF2-40B4-BE49-F238E27FC236}">
                      <a16:creationId xmlns:a16="http://schemas.microsoft.com/office/drawing/2014/main" id="{C981B0FF-161D-DDEB-1B86-CC7CD915B6AC}"/>
                    </a:ext>
                  </a:extLst>
                </p:cNvPr>
                <p:cNvSpPr>
                  <a:spLocks noChangeShapeType="1"/>
                </p:cNvSpPr>
                <p:nvPr/>
              </p:nvSpPr>
              <p:spPr bwMode="auto">
                <a:xfrm>
                  <a:off x="2204" y="2340"/>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59" name="Line 3972">
                  <a:extLst>
                    <a:ext uri="{FF2B5EF4-FFF2-40B4-BE49-F238E27FC236}">
                      <a16:creationId xmlns:a16="http://schemas.microsoft.com/office/drawing/2014/main" id="{7BEEECEE-366D-211B-1C88-A1DFA17A04D4}"/>
                    </a:ext>
                  </a:extLst>
                </p:cNvPr>
                <p:cNvSpPr>
                  <a:spLocks noChangeShapeType="1"/>
                </p:cNvSpPr>
                <p:nvPr/>
              </p:nvSpPr>
              <p:spPr bwMode="auto">
                <a:xfrm>
                  <a:off x="2204"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60" name="Line 3973">
                  <a:extLst>
                    <a:ext uri="{FF2B5EF4-FFF2-40B4-BE49-F238E27FC236}">
                      <a16:creationId xmlns:a16="http://schemas.microsoft.com/office/drawing/2014/main" id="{D67D66B1-294F-FD97-F332-5C87D444409D}"/>
                    </a:ext>
                  </a:extLst>
                </p:cNvPr>
                <p:cNvSpPr>
                  <a:spLocks noChangeShapeType="1"/>
                </p:cNvSpPr>
                <p:nvPr/>
              </p:nvSpPr>
              <p:spPr bwMode="auto">
                <a:xfrm>
                  <a:off x="2204"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61" name="Line 3974">
                  <a:extLst>
                    <a:ext uri="{FF2B5EF4-FFF2-40B4-BE49-F238E27FC236}">
                      <a16:creationId xmlns:a16="http://schemas.microsoft.com/office/drawing/2014/main" id="{748BA84E-E4CA-5E3C-F9ED-7C72EF4B936B}"/>
                    </a:ext>
                  </a:extLst>
                </p:cNvPr>
                <p:cNvSpPr>
                  <a:spLocks noChangeShapeType="1"/>
                </p:cNvSpPr>
                <p:nvPr/>
              </p:nvSpPr>
              <p:spPr bwMode="auto">
                <a:xfrm>
                  <a:off x="2204"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62" name="Line 3975">
                  <a:extLst>
                    <a:ext uri="{FF2B5EF4-FFF2-40B4-BE49-F238E27FC236}">
                      <a16:creationId xmlns:a16="http://schemas.microsoft.com/office/drawing/2014/main" id="{D015A004-CE20-0622-021F-7F3DF48910A7}"/>
                    </a:ext>
                  </a:extLst>
                </p:cNvPr>
                <p:cNvSpPr>
                  <a:spLocks noChangeShapeType="1"/>
                </p:cNvSpPr>
                <p:nvPr/>
              </p:nvSpPr>
              <p:spPr bwMode="auto">
                <a:xfrm>
                  <a:off x="2204" y="2332"/>
                  <a:ext cx="139" cy="1"/>
                </a:xfrm>
                <a:prstGeom prst="line">
                  <a:avLst/>
                </a:prstGeom>
                <a:noFill/>
                <a:ln w="11113">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63" name="Line 3976">
                  <a:extLst>
                    <a:ext uri="{FF2B5EF4-FFF2-40B4-BE49-F238E27FC236}">
                      <a16:creationId xmlns:a16="http://schemas.microsoft.com/office/drawing/2014/main" id="{0CB49B20-7AC1-0EA1-D5C9-3671AC62F56C}"/>
                    </a:ext>
                  </a:extLst>
                </p:cNvPr>
                <p:cNvSpPr>
                  <a:spLocks noChangeShapeType="1"/>
                </p:cNvSpPr>
                <p:nvPr/>
              </p:nvSpPr>
              <p:spPr bwMode="auto">
                <a:xfrm>
                  <a:off x="2204" y="2324"/>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64" name="Line 3977">
                  <a:extLst>
                    <a:ext uri="{FF2B5EF4-FFF2-40B4-BE49-F238E27FC236}">
                      <a16:creationId xmlns:a16="http://schemas.microsoft.com/office/drawing/2014/main" id="{58A16998-C231-5860-F43F-3E3674BF13F3}"/>
                    </a:ext>
                  </a:extLst>
                </p:cNvPr>
                <p:cNvSpPr>
                  <a:spLocks noChangeShapeType="1"/>
                </p:cNvSpPr>
                <p:nvPr/>
              </p:nvSpPr>
              <p:spPr bwMode="auto">
                <a:xfrm>
                  <a:off x="2204" y="2324"/>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65" name="Line 3978">
                  <a:extLst>
                    <a:ext uri="{FF2B5EF4-FFF2-40B4-BE49-F238E27FC236}">
                      <a16:creationId xmlns:a16="http://schemas.microsoft.com/office/drawing/2014/main" id="{C1CBE6B8-C6EC-17B4-9F53-1B73AEDC1E46}"/>
                    </a:ext>
                  </a:extLst>
                </p:cNvPr>
                <p:cNvSpPr>
                  <a:spLocks noChangeShapeType="1"/>
                </p:cNvSpPr>
                <p:nvPr/>
              </p:nvSpPr>
              <p:spPr bwMode="auto">
                <a:xfrm>
                  <a:off x="2204" y="2324"/>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66" name="Line 3979">
                  <a:extLst>
                    <a:ext uri="{FF2B5EF4-FFF2-40B4-BE49-F238E27FC236}">
                      <a16:creationId xmlns:a16="http://schemas.microsoft.com/office/drawing/2014/main" id="{61821819-8754-D91A-4DC7-F2F8A27B4C0B}"/>
                    </a:ext>
                  </a:extLst>
                </p:cNvPr>
                <p:cNvSpPr>
                  <a:spLocks noChangeShapeType="1"/>
                </p:cNvSpPr>
                <p:nvPr/>
              </p:nvSpPr>
              <p:spPr bwMode="auto">
                <a:xfrm>
                  <a:off x="2204" y="2316"/>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67" name="Line 3980">
                  <a:extLst>
                    <a:ext uri="{FF2B5EF4-FFF2-40B4-BE49-F238E27FC236}">
                      <a16:creationId xmlns:a16="http://schemas.microsoft.com/office/drawing/2014/main" id="{504983B3-96FE-2899-5DA2-0DAA7EE3D0CE}"/>
                    </a:ext>
                  </a:extLst>
                </p:cNvPr>
                <p:cNvSpPr>
                  <a:spLocks noChangeShapeType="1"/>
                </p:cNvSpPr>
                <p:nvPr/>
              </p:nvSpPr>
              <p:spPr bwMode="auto">
                <a:xfrm>
                  <a:off x="2204" y="2316"/>
                  <a:ext cx="139" cy="1"/>
                </a:xfrm>
                <a:prstGeom prst="line">
                  <a:avLst/>
                </a:prstGeom>
                <a:noFill/>
                <a:ln w="11113">
                  <a:solidFill>
                    <a:srgbClr val="FF67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68" name="Line 3981">
                  <a:extLst>
                    <a:ext uri="{FF2B5EF4-FFF2-40B4-BE49-F238E27FC236}">
                      <a16:creationId xmlns:a16="http://schemas.microsoft.com/office/drawing/2014/main" id="{BEDFE385-EF59-27C3-E47E-E2DC54942256}"/>
                    </a:ext>
                  </a:extLst>
                </p:cNvPr>
                <p:cNvSpPr>
                  <a:spLocks noChangeShapeType="1"/>
                </p:cNvSpPr>
                <p:nvPr/>
              </p:nvSpPr>
              <p:spPr bwMode="auto">
                <a:xfrm>
                  <a:off x="2204" y="2316"/>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69" name="Line 3982">
                  <a:extLst>
                    <a:ext uri="{FF2B5EF4-FFF2-40B4-BE49-F238E27FC236}">
                      <a16:creationId xmlns:a16="http://schemas.microsoft.com/office/drawing/2014/main" id="{3F06831A-0698-B96B-E223-1801D058EFAB}"/>
                    </a:ext>
                  </a:extLst>
                </p:cNvPr>
                <p:cNvSpPr>
                  <a:spLocks noChangeShapeType="1"/>
                </p:cNvSpPr>
                <p:nvPr/>
              </p:nvSpPr>
              <p:spPr bwMode="auto">
                <a:xfrm>
                  <a:off x="2204" y="2308"/>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70" name="Line 3983">
                  <a:extLst>
                    <a:ext uri="{FF2B5EF4-FFF2-40B4-BE49-F238E27FC236}">
                      <a16:creationId xmlns:a16="http://schemas.microsoft.com/office/drawing/2014/main" id="{C3217F1C-5C60-7F96-576C-6D5BB106E53B}"/>
                    </a:ext>
                  </a:extLst>
                </p:cNvPr>
                <p:cNvSpPr>
                  <a:spLocks noChangeShapeType="1"/>
                </p:cNvSpPr>
                <p:nvPr/>
              </p:nvSpPr>
              <p:spPr bwMode="auto">
                <a:xfrm>
                  <a:off x="2204" y="2308"/>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71" name="Line 3984">
                  <a:extLst>
                    <a:ext uri="{FF2B5EF4-FFF2-40B4-BE49-F238E27FC236}">
                      <a16:creationId xmlns:a16="http://schemas.microsoft.com/office/drawing/2014/main" id="{62F2E761-F294-9D43-D4E7-42A9761FE9E2}"/>
                    </a:ext>
                  </a:extLst>
                </p:cNvPr>
                <p:cNvSpPr>
                  <a:spLocks noChangeShapeType="1"/>
                </p:cNvSpPr>
                <p:nvPr/>
              </p:nvSpPr>
              <p:spPr bwMode="auto">
                <a:xfrm>
                  <a:off x="2204" y="2308"/>
                  <a:ext cx="139" cy="1"/>
                </a:xfrm>
                <a:prstGeom prst="line">
                  <a:avLst/>
                </a:prstGeom>
                <a:noFill/>
                <a:ln w="11113">
                  <a:solidFill>
                    <a:srgbClr val="FF6803"/>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342" name="Line 3985">
                <a:extLst>
                  <a:ext uri="{FF2B5EF4-FFF2-40B4-BE49-F238E27FC236}">
                    <a16:creationId xmlns:a16="http://schemas.microsoft.com/office/drawing/2014/main" id="{C5CDE76E-374F-068E-7CBF-DE3A55E47813}"/>
                  </a:ext>
                </a:extLst>
              </p:cNvPr>
              <p:cNvSpPr>
                <a:spLocks noChangeShapeType="1"/>
              </p:cNvSpPr>
              <p:nvPr/>
            </p:nvSpPr>
            <p:spPr bwMode="auto">
              <a:xfrm>
                <a:off x="2204" y="2300"/>
                <a:ext cx="139"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43" name="Line 3986">
                <a:extLst>
                  <a:ext uri="{FF2B5EF4-FFF2-40B4-BE49-F238E27FC236}">
                    <a16:creationId xmlns:a16="http://schemas.microsoft.com/office/drawing/2014/main" id="{FF1310C5-F260-6A60-2F68-8FB900980BF8}"/>
                  </a:ext>
                </a:extLst>
              </p:cNvPr>
              <p:cNvSpPr>
                <a:spLocks noChangeShapeType="1"/>
              </p:cNvSpPr>
              <p:nvPr/>
            </p:nvSpPr>
            <p:spPr bwMode="auto">
              <a:xfrm>
                <a:off x="2204" y="2300"/>
                <a:ext cx="139"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44" name="Line 3987">
                <a:extLst>
                  <a:ext uri="{FF2B5EF4-FFF2-40B4-BE49-F238E27FC236}">
                    <a16:creationId xmlns:a16="http://schemas.microsoft.com/office/drawing/2014/main" id="{C323A336-C57B-827E-0CAA-CDEBDBF334C3}"/>
                  </a:ext>
                </a:extLst>
              </p:cNvPr>
              <p:cNvSpPr>
                <a:spLocks noChangeShapeType="1"/>
              </p:cNvSpPr>
              <p:nvPr/>
            </p:nvSpPr>
            <p:spPr bwMode="auto">
              <a:xfrm>
                <a:off x="2204" y="2300"/>
                <a:ext cx="139" cy="1"/>
              </a:xfrm>
              <a:prstGeom prst="line">
                <a:avLst/>
              </a:prstGeom>
              <a:noFill/>
              <a:ln w="11113">
                <a:solidFill>
                  <a:srgbClr val="FF69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45" name="Line 3988">
                <a:extLst>
                  <a:ext uri="{FF2B5EF4-FFF2-40B4-BE49-F238E27FC236}">
                    <a16:creationId xmlns:a16="http://schemas.microsoft.com/office/drawing/2014/main" id="{3A6BE7B5-A129-3741-DB11-87184AFA0107}"/>
                  </a:ext>
                </a:extLst>
              </p:cNvPr>
              <p:cNvSpPr>
                <a:spLocks noChangeShapeType="1"/>
              </p:cNvSpPr>
              <p:nvPr/>
            </p:nvSpPr>
            <p:spPr bwMode="auto">
              <a:xfrm>
                <a:off x="2204" y="2300"/>
                <a:ext cx="139"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46" name="Line 3989">
                <a:extLst>
                  <a:ext uri="{FF2B5EF4-FFF2-40B4-BE49-F238E27FC236}">
                    <a16:creationId xmlns:a16="http://schemas.microsoft.com/office/drawing/2014/main" id="{3EBA3BA2-5301-117B-79FE-1DB563370CD4}"/>
                  </a:ext>
                </a:extLst>
              </p:cNvPr>
              <p:cNvSpPr>
                <a:spLocks noChangeShapeType="1"/>
              </p:cNvSpPr>
              <p:nvPr/>
            </p:nvSpPr>
            <p:spPr bwMode="auto">
              <a:xfrm>
                <a:off x="2204" y="2292"/>
                <a:ext cx="139"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47" name="Line 3990">
                <a:extLst>
                  <a:ext uri="{FF2B5EF4-FFF2-40B4-BE49-F238E27FC236}">
                    <a16:creationId xmlns:a16="http://schemas.microsoft.com/office/drawing/2014/main" id="{8FEA5E9E-24E4-64FE-F959-C570E5C0F78C}"/>
                  </a:ext>
                </a:extLst>
              </p:cNvPr>
              <p:cNvSpPr>
                <a:spLocks noChangeShapeType="1"/>
              </p:cNvSpPr>
              <p:nvPr/>
            </p:nvSpPr>
            <p:spPr bwMode="auto">
              <a:xfrm>
                <a:off x="2204" y="2292"/>
                <a:ext cx="139" cy="1"/>
              </a:xfrm>
              <a:prstGeom prst="line">
                <a:avLst/>
              </a:prstGeom>
              <a:noFill/>
              <a:ln w="11113">
                <a:solidFill>
                  <a:srgbClr val="FF6A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48" name="Line 3991">
                <a:extLst>
                  <a:ext uri="{FF2B5EF4-FFF2-40B4-BE49-F238E27FC236}">
                    <a16:creationId xmlns:a16="http://schemas.microsoft.com/office/drawing/2014/main" id="{0E16B7DA-48EC-7939-F195-3663AB087CDE}"/>
                  </a:ext>
                </a:extLst>
              </p:cNvPr>
              <p:cNvSpPr>
                <a:spLocks noChangeShapeType="1"/>
              </p:cNvSpPr>
              <p:nvPr/>
            </p:nvSpPr>
            <p:spPr bwMode="auto">
              <a:xfrm>
                <a:off x="2204" y="2292"/>
                <a:ext cx="139"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49" name="Line 3992">
                <a:extLst>
                  <a:ext uri="{FF2B5EF4-FFF2-40B4-BE49-F238E27FC236}">
                    <a16:creationId xmlns:a16="http://schemas.microsoft.com/office/drawing/2014/main" id="{3FD22BA4-C3E2-9812-0EE7-9F904EF4570F}"/>
                  </a:ext>
                </a:extLst>
              </p:cNvPr>
              <p:cNvSpPr>
                <a:spLocks noChangeShapeType="1"/>
              </p:cNvSpPr>
              <p:nvPr/>
            </p:nvSpPr>
            <p:spPr bwMode="auto">
              <a:xfrm>
                <a:off x="2204" y="2284"/>
                <a:ext cx="139"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50" name="Line 3993">
                <a:extLst>
                  <a:ext uri="{FF2B5EF4-FFF2-40B4-BE49-F238E27FC236}">
                    <a16:creationId xmlns:a16="http://schemas.microsoft.com/office/drawing/2014/main" id="{7F945A01-C899-619D-C852-A5DC45C662D4}"/>
                  </a:ext>
                </a:extLst>
              </p:cNvPr>
              <p:cNvSpPr>
                <a:spLocks noChangeShapeType="1"/>
              </p:cNvSpPr>
              <p:nvPr/>
            </p:nvSpPr>
            <p:spPr bwMode="auto">
              <a:xfrm>
                <a:off x="2204" y="2284"/>
                <a:ext cx="139" cy="1"/>
              </a:xfrm>
              <a:prstGeom prst="line">
                <a:avLst/>
              </a:prstGeom>
              <a:noFill/>
              <a:ln w="11113">
                <a:solidFill>
                  <a:srgbClr val="FF6B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51" name="Line 3994">
                <a:extLst>
                  <a:ext uri="{FF2B5EF4-FFF2-40B4-BE49-F238E27FC236}">
                    <a16:creationId xmlns:a16="http://schemas.microsoft.com/office/drawing/2014/main" id="{2B73DAE9-1BA7-54DE-2826-5ADE0380DA01}"/>
                  </a:ext>
                </a:extLst>
              </p:cNvPr>
              <p:cNvSpPr>
                <a:spLocks noChangeShapeType="1"/>
              </p:cNvSpPr>
              <p:nvPr/>
            </p:nvSpPr>
            <p:spPr bwMode="auto">
              <a:xfrm>
                <a:off x="2204" y="2284"/>
                <a:ext cx="139" cy="1"/>
              </a:xfrm>
              <a:prstGeom prst="line">
                <a:avLst/>
              </a:prstGeom>
              <a:noFill/>
              <a:ln w="11113">
                <a:solidFill>
                  <a:srgbClr val="FF6C0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52" name="Line 3995">
                <a:extLst>
                  <a:ext uri="{FF2B5EF4-FFF2-40B4-BE49-F238E27FC236}">
                    <a16:creationId xmlns:a16="http://schemas.microsoft.com/office/drawing/2014/main" id="{2B7FCE7A-BED2-20AD-85B6-C01523C2EFBF}"/>
                  </a:ext>
                </a:extLst>
              </p:cNvPr>
              <p:cNvSpPr>
                <a:spLocks noChangeShapeType="1"/>
              </p:cNvSpPr>
              <p:nvPr/>
            </p:nvSpPr>
            <p:spPr bwMode="auto">
              <a:xfrm>
                <a:off x="2204" y="2276"/>
                <a:ext cx="139" cy="1"/>
              </a:xfrm>
              <a:prstGeom prst="line">
                <a:avLst/>
              </a:prstGeom>
              <a:noFill/>
              <a:ln w="11113">
                <a:solidFill>
                  <a:srgbClr val="FF6C0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53" name="Line 3996">
                <a:extLst>
                  <a:ext uri="{FF2B5EF4-FFF2-40B4-BE49-F238E27FC236}">
                    <a16:creationId xmlns:a16="http://schemas.microsoft.com/office/drawing/2014/main" id="{C17E5A7C-0A9C-20BE-A780-44691E9EA05A}"/>
                  </a:ext>
                </a:extLst>
              </p:cNvPr>
              <p:cNvSpPr>
                <a:spLocks noChangeShapeType="1"/>
              </p:cNvSpPr>
              <p:nvPr/>
            </p:nvSpPr>
            <p:spPr bwMode="auto">
              <a:xfrm>
                <a:off x="2204" y="2276"/>
                <a:ext cx="139" cy="1"/>
              </a:xfrm>
              <a:prstGeom prst="line">
                <a:avLst/>
              </a:prstGeom>
              <a:noFill/>
              <a:ln w="11113">
                <a:solidFill>
                  <a:srgbClr val="FF6D0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54" name="Line 3997">
                <a:extLst>
                  <a:ext uri="{FF2B5EF4-FFF2-40B4-BE49-F238E27FC236}">
                    <a16:creationId xmlns:a16="http://schemas.microsoft.com/office/drawing/2014/main" id="{DDB66644-2C22-0669-32DE-56C410FB71EA}"/>
                  </a:ext>
                </a:extLst>
              </p:cNvPr>
              <p:cNvSpPr>
                <a:spLocks noChangeShapeType="1"/>
              </p:cNvSpPr>
              <p:nvPr/>
            </p:nvSpPr>
            <p:spPr bwMode="auto">
              <a:xfrm>
                <a:off x="2204" y="2276"/>
                <a:ext cx="139" cy="1"/>
              </a:xfrm>
              <a:prstGeom prst="line">
                <a:avLst/>
              </a:prstGeom>
              <a:noFill/>
              <a:ln w="11113">
                <a:solidFill>
                  <a:srgbClr val="FF6D0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55" name="Line 3998">
                <a:extLst>
                  <a:ext uri="{FF2B5EF4-FFF2-40B4-BE49-F238E27FC236}">
                    <a16:creationId xmlns:a16="http://schemas.microsoft.com/office/drawing/2014/main" id="{D3F6F326-98F8-DD8F-2F77-009C3AA897E4}"/>
                  </a:ext>
                </a:extLst>
              </p:cNvPr>
              <p:cNvSpPr>
                <a:spLocks noChangeShapeType="1"/>
              </p:cNvSpPr>
              <p:nvPr/>
            </p:nvSpPr>
            <p:spPr bwMode="auto">
              <a:xfrm>
                <a:off x="2204" y="2269"/>
                <a:ext cx="139" cy="1"/>
              </a:xfrm>
              <a:prstGeom prst="line">
                <a:avLst/>
              </a:prstGeom>
              <a:noFill/>
              <a:ln w="11113">
                <a:solidFill>
                  <a:srgbClr val="FF6E0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56" name="Line 3999">
                <a:extLst>
                  <a:ext uri="{FF2B5EF4-FFF2-40B4-BE49-F238E27FC236}">
                    <a16:creationId xmlns:a16="http://schemas.microsoft.com/office/drawing/2014/main" id="{C4FD8B55-57D6-727D-B5EB-B18B6E991916}"/>
                  </a:ext>
                </a:extLst>
              </p:cNvPr>
              <p:cNvSpPr>
                <a:spLocks noChangeShapeType="1"/>
              </p:cNvSpPr>
              <p:nvPr/>
            </p:nvSpPr>
            <p:spPr bwMode="auto">
              <a:xfrm>
                <a:off x="2204" y="2269"/>
                <a:ext cx="139" cy="1"/>
              </a:xfrm>
              <a:prstGeom prst="line">
                <a:avLst/>
              </a:prstGeom>
              <a:noFill/>
              <a:ln w="11113">
                <a:solidFill>
                  <a:srgbClr val="FF6E0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57" name="Line 4000">
                <a:extLst>
                  <a:ext uri="{FF2B5EF4-FFF2-40B4-BE49-F238E27FC236}">
                    <a16:creationId xmlns:a16="http://schemas.microsoft.com/office/drawing/2014/main" id="{ACD8FB9E-7E77-2EEB-EF6B-D2C1F2E075CE}"/>
                  </a:ext>
                </a:extLst>
              </p:cNvPr>
              <p:cNvSpPr>
                <a:spLocks noChangeShapeType="1"/>
              </p:cNvSpPr>
              <p:nvPr/>
            </p:nvSpPr>
            <p:spPr bwMode="auto">
              <a:xfrm>
                <a:off x="2204" y="2269"/>
                <a:ext cx="139" cy="1"/>
              </a:xfrm>
              <a:prstGeom prst="line">
                <a:avLst/>
              </a:prstGeom>
              <a:noFill/>
              <a:ln w="11113">
                <a:solidFill>
                  <a:srgbClr val="FF6F0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58" name="Line 4001">
                <a:extLst>
                  <a:ext uri="{FF2B5EF4-FFF2-40B4-BE49-F238E27FC236}">
                    <a16:creationId xmlns:a16="http://schemas.microsoft.com/office/drawing/2014/main" id="{796EE03C-296D-057F-783C-817AD99CC80E}"/>
                  </a:ext>
                </a:extLst>
              </p:cNvPr>
              <p:cNvSpPr>
                <a:spLocks noChangeShapeType="1"/>
              </p:cNvSpPr>
              <p:nvPr/>
            </p:nvSpPr>
            <p:spPr bwMode="auto">
              <a:xfrm>
                <a:off x="2204" y="2261"/>
                <a:ext cx="139" cy="1"/>
              </a:xfrm>
              <a:prstGeom prst="line">
                <a:avLst/>
              </a:prstGeom>
              <a:noFill/>
              <a:ln w="11113">
                <a:solidFill>
                  <a:srgbClr val="FF6F0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59" name="Line 4002">
                <a:extLst>
                  <a:ext uri="{FF2B5EF4-FFF2-40B4-BE49-F238E27FC236}">
                    <a16:creationId xmlns:a16="http://schemas.microsoft.com/office/drawing/2014/main" id="{8640F097-050A-9530-167F-D476FAC584EE}"/>
                  </a:ext>
                </a:extLst>
              </p:cNvPr>
              <p:cNvSpPr>
                <a:spLocks noChangeShapeType="1"/>
              </p:cNvSpPr>
              <p:nvPr/>
            </p:nvSpPr>
            <p:spPr bwMode="auto">
              <a:xfrm>
                <a:off x="2204" y="2261"/>
                <a:ext cx="139" cy="1"/>
              </a:xfrm>
              <a:prstGeom prst="line">
                <a:avLst/>
              </a:prstGeom>
              <a:noFill/>
              <a:ln w="11113">
                <a:solidFill>
                  <a:srgbClr val="FF70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60" name="Line 4003">
                <a:extLst>
                  <a:ext uri="{FF2B5EF4-FFF2-40B4-BE49-F238E27FC236}">
                    <a16:creationId xmlns:a16="http://schemas.microsoft.com/office/drawing/2014/main" id="{74EF10B3-F56D-6081-6899-7DF6BCDA6508}"/>
                  </a:ext>
                </a:extLst>
              </p:cNvPr>
              <p:cNvSpPr>
                <a:spLocks noChangeShapeType="1"/>
              </p:cNvSpPr>
              <p:nvPr/>
            </p:nvSpPr>
            <p:spPr bwMode="auto">
              <a:xfrm>
                <a:off x="2204" y="2261"/>
                <a:ext cx="139" cy="1"/>
              </a:xfrm>
              <a:prstGeom prst="line">
                <a:avLst/>
              </a:prstGeom>
              <a:noFill/>
              <a:ln w="11113">
                <a:solidFill>
                  <a:srgbClr val="FF70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61" name="Line 4004">
                <a:extLst>
                  <a:ext uri="{FF2B5EF4-FFF2-40B4-BE49-F238E27FC236}">
                    <a16:creationId xmlns:a16="http://schemas.microsoft.com/office/drawing/2014/main" id="{269C11E9-9DE2-CC23-848A-961931EBC8C6}"/>
                  </a:ext>
                </a:extLst>
              </p:cNvPr>
              <p:cNvSpPr>
                <a:spLocks noChangeShapeType="1"/>
              </p:cNvSpPr>
              <p:nvPr/>
            </p:nvSpPr>
            <p:spPr bwMode="auto">
              <a:xfrm>
                <a:off x="2204" y="2261"/>
                <a:ext cx="139" cy="1"/>
              </a:xfrm>
              <a:prstGeom prst="line">
                <a:avLst/>
              </a:prstGeom>
              <a:noFill/>
              <a:ln w="11113">
                <a:solidFill>
                  <a:srgbClr val="FF711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62" name="Line 4005">
                <a:extLst>
                  <a:ext uri="{FF2B5EF4-FFF2-40B4-BE49-F238E27FC236}">
                    <a16:creationId xmlns:a16="http://schemas.microsoft.com/office/drawing/2014/main" id="{FCBDEB15-39E6-4929-76B7-ED02BBE7F6FE}"/>
                  </a:ext>
                </a:extLst>
              </p:cNvPr>
              <p:cNvSpPr>
                <a:spLocks noChangeShapeType="1"/>
              </p:cNvSpPr>
              <p:nvPr/>
            </p:nvSpPr>
            <p:spPr bwMode="auto">
              <a:xfrm>
                <a:off x="2204" y="2253"/>
                <a:ext cx="139" cy="1"/>
              </a:xfrm>
              <a:prstGeom prst="line">
                <a:avLst/>
              </a:prstGeom>
              <a:noFill/>
              <a:ln w="11113">
                <a:solidFill>
                  <a:srgbClr val="FF711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63" name="Line 4006">
                <a:extLst>
                  <a:ext uri="{FF2B5EF4-FFF2-40B4-BE49-F238E27FC236}">
                    <a16:creationId xmlns:a16="http://schemas.microsoft.com/office/drawing/2014/main" id="{9AC1A170-4E7A-9D24-1456-C9EF9743544C}"/>
                  </a:ext>
                </a:extLst>
              </p:cNvPr>
              <p:cNvSpPr>
                <a:spLocks noChangeShapeType="1"/>
              </p:cNvSpPr>
              <p:nvPr/>
            </p:nvSpPr>
            <p:spPr bwMode="auto">
              <a:xfrm>
                <a:off x="2204" y="2253"/>
                <a:ext cx="139" cy="1"/>
              </a:xfrm>
              <a:prstGeom prst="line">
                <a:avLst/>
              </a:prstGeom>
              <a:noFill/>
              <a:ln w="11113">
                <a:solidFill>
                  <a:srgbClr val="FF721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64" name="Line 4007">
                <a:extLst>
                  <a:ext uri="{FF2B5EF4-FFF2-40B4-BE49-F238E27FC236}">
                    <a16:creationId xmlns:a16="http://schemas.microsoft.com/office/drawing/2014/main" id="{B9302928-AD9C-B8EC-72A2-ED4A0D815F1B}"/>
                  </a:ext>
                </a:extLst>
              </p:cNvPr>
              <p:cNvSpPr>
                <a:spLocks noChangeShapeType="1"/>
              </p:cNvSpPr>
              <p:nvPr/>
            </p:nvSpPr>
            <p:spPr bwMode="auto">
              <a:xfrm>
                <a:off x="2204" y="2253"/>
                <a:ext cx="139" cy="1"/>
              </a:xfrm>
              <a:prstGeom prst="line">
                <a:avLst/>
              </a:prstGeom>
              <a:noFill/>
              <a:ln w="11113">
                <a:solidFill>
                  <a:srgbClr val="FF721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65" name="Line 4008">
                <a:extLst>
                  <a:ext uri="{FF2B5EF4-FFF2-40B4-BE49-F238E27FC236}">
                    <a16:creationId xmlns:a16="http://schemas.microsoft.com/office/drawing/2014/main" id="{6D4EFF4F-29E4-C818-2038-F76F83385113}"/>
                  </a:ext>
                </a:extLst>
              </p:cNvPr>
              <p:cNvSpPr>
                <a:spLocks noChangeShapeType="1"/>
              </p:cNvSpPr>
              <p:nvPr/>
            </p:nvSpPr>
            <p:spPr bwMode="auto">
              <a:xfrm>
                <a:off x="2204" y="2245"/>
                <a:ext cx="139" cy="1"/>
              </a:xfrm>
              <a:prstGeom prst="line">
                <a:avLst/>
              </a:prstGeom>
              <a:noFill/>
              <a:ln w="11113">
                <a:solidFill>
                  <a:srgbClr val="FF731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66" name="Line 4009">
                <a:extLst>
                  <a:ext uri="{FF2B5EF4-FFF2-40B4-BE49-F238E27FC236}">
                    <a16:creationId xmlns:a16="http://schemas.microsoft.com/office/drawing/2014/main" id="{ECC1D9D0-68DD-5360-5A0E-072401FFCBB2}"/>
                  </a:ext>
                </a:extLst>
              </p:cNvPr>
              <p:cNvSpPr>
                <a:spLocks noChangeShapeType="1"/>
              </p:cNvSpPr>
              <p:nvPr/>
            </p:nvSpPr>
            <p:spPr bwMode="auto">
              <a:xfrm>
                <a:off x="2204" y="2245"/>
                <a:ext cx="139" cy="1"/>
              </a:xfrm>
              <a:prstGeom prst="line">
                <a:avLst/>
              </a:prstGeom>
              <a:noFill/>
              <a:ln w="11113">
                <a:solidFill>
                  <a:srgbClr val="FF731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67" name="Line 4010">
                <a:extLst>
                  <a:ext uri="{FF2B5EF4-FFF2-40B4-BE49-F238E27FC236}">
                    <a16:creationId xmlns:a16="http://schemas.microsoft.com/office/drawing/2014/main" id="{71EFB047-F588-BD88-9063-6D3AB6642C7D}"/>
                  </a:ext>
                </a:extLst>
              </p:cNvPr>
              <p:cNvSpPr>
                <a:spLocks noChangeShapeType="1"/>
              </p:cNvSpPr>
              <p:nvPr/>
            </p:nvSpPr>
            <p:spPr bwMode="auto">
              <a:xfrm>
                <a:off x="2204" y="2245"/>
                <a:ext cx="139" cy="1"/>
              </a:xfrm>
              <a:prstGeom prst="line">
                <a:avLst/>
              </a:prstGeom>
              <a:noFill/>
              <a:ln w="11113">
                <a:solidFill>
                  <a:srgbClr val="FF741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68" name="Line 4011">
                <a:extLst>
                  <a:ext uri="{FF2B5EF4-FFF2-40B4-BE49-F238E27FC236}">
                    <a16:creationId xmlns:a16="http://schemas.microsoft.com/office/drawing/2014/main" id="{88454E32-8895-80A0-686A-C88DEA015E9E}"/>
                  </a:ext>
                </a:extLst>
              </p:cNvPr>
              <p:cNvSpPr>
                <a:spLocks noChangeShapeType="1"/>
              </p:cNvSpPr>
              <p:nvPr/>
            </p:nvSpPr>
            <p:spPr bwMode="auto">
              <a:xfrm>
                <a:off x="2204" y="2237"/>
                <a:ext cx="139" cy="1"/>
              </a:xfrm>
              <a:prstGeom prst="line">
                <a:avLst/>
              </a:prstGeom>
              <a:noFill/>
              <a:ln w="11113">
                <a:solidFill>
                  <a:srgbClr val="FF751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69" name="Line 4012">
                <a:extLst>
                  <a:ext uri="{FF2B5EF4-FFF2-40B4-BE49-F238E27FC236}">
                    <a16:creationId xmlns:a16="http://schemas.microsoft.com/office/drawing/2014/main" id="{009391C9-5CFC-13A5-E51E-5702A14BA06B}"/>
                  </a:ext>
                </a:extLst>
              </p:cNvPr>
              <p:cNvSpPr>
                <a:spLocks noChangeShapeType="1"/>
              </p:cNvSpPr>
              <p:nvPr/>
            </p:nvSpPr>
            <p:spPr bwMode="auto">
              <a:xfrm>
                <a:off x="2204" y="2237"/>
                <a:ext cx="139" cy="1"/>
              </a:xfrm>
              <a:prstGeom prst="line">
                <a:avLst/>
              </a:prstGeom>
              <a:noFill/>
              <a:ln w="11113">
                <a:solidFill>
                  <a:srgbClr val="FF751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70" name="Line 4013">
                <a:extLst>
                  <a:ext uri="{FF2B5EF4-FFF2-40B4-BE49-F238E27FC236}">
                    <a16:creationId xmlns:a16="http://schemas.microsoft.com/office/drawing/2014/main" id="{34724ADF-4370-F35D-8119-5CD0A71E0BAE}"/>
                  </a:ext>
                </a:extLst>
              </p:cNvPr>
              <p:cNvSpPr>
                <a:spLocks noChangeShapeType="1"/>
              </p:cNvSpPr>
              <p:nvPr/>
            </p:nvSpPr>
            <p:spPr bwMode="auto">
              <a:xfrm>
                <a:off x="2204" y="2237"/>
                <a:ext cx="139" cy="1"/>
              </a:xfrm>
              <a:prstGeom prst="line">
                <a:avLst/>
              </a:prstGeom>
              <a:noFill/>
              <a:ln w="11113">
                <a:solidFill>
                  <a:srgbClr val="FF761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71" name="Line 4014">
                <a:extLst>
                  <a:ext uri="{FF2B5EF4-FFF2-40B4-BE49-F238E27FC236}">
                    <a16:creationId xmlns:a16="http://schemas.microsoft.com/office/drawing/2014/main" id="{DA2C194F-B0DB-CDC0-9D20-E43BEC7403E9}"/>
                  </a:ext>
                </a:extLst>
              </p:cNvPr>
              <p:cNvSpPr>
                <a:spLocks noChangeShapeType="1"/>
              </p:cNvSpPr>
              <p:nvPr/>
            </p:nvSpPr>
            <p:spPr bwMode="auto">
              <a:xfrm>
                <a:off x="2204" y="2229"/>
                <a:ext cx="139" cy="1"/>
              </a:xfrm>
              <a:prstGeom prst="line">
                <a:avLst/>
              </a:prstGeom>
              <a:noFill/>
              <a:ln w="11113">
                <a:solidFill>
                  <a:srgbClr val="FF771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72" name="Line 4015">
                <a:extLst>
                  <a:ext uri="{FF2B5EF4-FFF2-40B4-BE49-F238E27FC236}">
                    <a16:creationId xmlns:a16="http://schemas.microsoft.com/office/drawing/2014/main" id="{2A24A5A7-52BB-6BD7-490C-A59ADBE7A23C}"/>
                  </a:ext>
                </a:extLst>
              </p:cNvPr>
              <p:cNvSpPr>
                <a:spLocks noChangeShapeType="1"/>
              </p:cNvSpPr>
              <p:nvPr/>
            </p:nvSpPr>
            <p:spPr bwMode="auto">
              <a:xfrm>
                <a:off x="2204" y="2229"/>
                <a:ext cx="139" cy="1"/>
              </a:xfrm>
              <a:prstGeom prst="line">
                <a:avLst/>
              </a:prstGeom>
              <a:noFill/>
              <a:ln w="11113">
                <a:solidFill>
                  <a:srgbClr val="FF771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73" name="Line 4016">
                <a:extLst>
                  <a:ext uri="{FF2B5EF4-FFF2-40B4-BE49-F238E27FC236}">
                    <a16:creationId xmlns:a16="http://schemas.microsoft.com/office/drawing/2014/main" id="{9462F8C1-542E-4D63-A311-C8E2129D6EEC}"/>
                  </a:ext>
                </a:extLst>
              </p:cNvPr>
              <p:cNvSpPr>
                <a:spLocks noChangeShapeType="1"/>
              </p:cNvSpPr>
              <p:nvPr/>
            </p:nvSpPr>
            <p:spPr bwMode="auto">
              <a:xfrm>
                <a:off x="2204" y="2229"/>
                <a:ext cx="139" cy="1"/>
              </a:xfrm>
              <a:prstGeom prst="line">
                <a:avLst/>
              </a:prstGeom>
              <a:noFill/>
              <a:ln w="11113">
                <a:solidFill>
                  <a:srgbClr val="FF781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74" name="Line 4017">
                <a:extLst>
                  <a:ext uri="{FF2B5EF4-FFF2-40B4-BE49-F238E27FC236}">
                    <a16:creationId xmlns:a16="http://schemas.microsoft.com/office/drawing/2014/main" id="{E8C9F835-9331-9F64-8224-472F529FE5C3}"/>
                  </a:ext>
                </a:extLst>
              </p:cNvPr>
              <p:cNvSpPr>
                <a:spLocks noChangeShapeType="1"/>
              </p:cNvSpPr>
              <p:nvPr/>
            </p:nvSpPr>
            <p:spPr bwMode="auto">
              <a:xfrm>
                <a:off x="2204" y="2221"/>
                <a:ext cx="139" cy="1"/>
              </a:xfrm>
              <a:prstGeom prst="line">
                <a:avLst/>
              </a:prstGeom>
              <a:noFill/>
              <a:ln w="11113">
                <a:solidFill>
                  <a:srgbClr val="FF79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75" name="Line 4018">
                <a:extLst>
                  <a:ext uri="{FF2B5EF4-FFF2-40B4-BE49-F238E27FC236}">
                    <a16:creationId xmlns:a16="http://schemas.microsoft.com/office/drawing/2014/main" id="{5EA8F64C-65C7-A75B-B4DC-5A1C2FEA6F65}"/>
                  </a:ext>
                </a:extLst>
              </p:cNvPr>
              <p:cNvSpPr>
                <a:spLocks noChangeShapeType="1"/>
              </p:cNvSpPr>
              <p:nvPr/>
            </p:nvSpPr>
            <p:spPr bwMode="auto">
              <a:xfrm>
                <a:off x="2204" y="2221"/>
                <a:ext cx="139" cy="1"/>
              </a:xfrm>
              <a:prstGeom prst="line">
                <a:avLst/>
              </a:prstGeom>
              <a:noFill/>
              <a:ln w="11113">
                <a:solidFill>
                  <a:srgbClr val="FF79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76" name="Line 4019">
                <a:extLst>
                  <a:ext uri="{FF2B5EF4-FFF2-40B4-BE49-F238E27FC236}">
                    <a16:creationId xmlns:a16="http://schemas.microsoft.com/office/drawing/2014/main" id="{263BFC3E-376B-F229-2318-019EC47DA6B4}"/>
                  </a:ext>
                </a:extLst>
              </p:cNvPr>
              <p:cNvSpPr>
                <a:spLocks noChangeShapeType="1"/>
              </p:cNvSpPr>
              <p:nvPr/>
            </p:nvSpPr>
            <p:spPr bwMode="auto">
              <a:xfrm>
                <a:off x="2204" y="2221"/>
                <a:ext cx="139" cy="1"/>
              </a:xfrm>
              <a:prstGeom prst="line">
                <a:avLst/>
              </a:prstGeom>
              <a:noFill/>
              <a:ln w="11113">
                <a:solidFill>
                  <a:srgbClr val="FF7A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77" name="Line 4020">
                <a:extLst>
                  <a:ext uri="{FF2B5EF4-FFF2-40B4-BE49-F238E27FC236}">
                    <a16:creationId xmlns:a16="http://schemas.microsoft.com/office/drawing/2014/main" id="{1D8C0776-646F-E50E-9CC9-0D4EA01B5E2C}"/>
                  </a:ext>
                </a:extLst>
              </p:cNvPr>
              <p:cNvSpPr>
                <a:spLocks noChangeShapeType="1"/>
              </p:cNvSpPr>
              <p:nvPr/>
            </p:nvSpPr>
            <p:spPr bwMode="auto">
              <a:xfrm>
                <a:off x="2204" y="2221"/>
                <a:ext cx="139" cy="1"/>
              </a:xfrm>
              <a:prstGeom prst="line">
                <a:avLst/>
              </a:prstGeom>
              <a:noFill/>
              <a:ln w="11113">
                <a:solidFill>
                  <a:srgbClr val="FF7B2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78" name="Line 4021">
                <a:extLst>
                  <a:ext uri="{FF2B5EF4-FFF2-40B4-BE49-F238E27FC236}">
                    <a16:creationId xmlns:a16="http://schemas.microsoft.com/office/drawing/2014/main" id="{EC6B3B41-485D-119C-E239-301D1E77150C}"/>
                  </a:ext>
                </a:extLst>
              </p:cNvPr>
              <p:cNvSpPr>
                <a:spLocks noChangeShapeType="1"/>
              </p:cNvSpPr>
              <p:nvPr/>
            </p:nvSpPr>
            <p:spPr bwMode="auto">
              <a:xfrm>
                <a:off x="2204" y="2213"/>
                <a:ext cx="139" cy="1"/>
              </a:xfrm>
              <a:prstGeom prst="line">
                <a:avLst/>
              </a:prstGeom>
              <a:noFill/>
              <a:ln w="11113">
                <a:solidFill>
                  <a:srgbClr val="FF7C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79" name="Line 4022">
                <a:extLst>
                  <a:ext uri="{FF2B5EF4-FFF2-40B4-BE49-F238E27FC236}">
                    <a16:creationId xmlns:a16="http://schemas.microsoft.com/office/drawing/2014/main" id="{A7721BE2-929A-9D84-E065-68CD700D4E0E}"/>
                  </a:ext>
                </a:extLst>
              </p:cNvPr>
              <p:cNvSpPr>
                <a:spLocks noChangeShapeType="1"/>
              </p:cNvSpPr>
              <p:nvPr/>
            </p:nvSpPr>
            <p:spPr bwMode="auto">
              <a:xfrm>
                <a:off x="2204" y="2213"/>
                <a:ext cx="139" cy="1"/>
              </a:xfrm>
              <a:prstGeom prst="line">
                <a:avLst/>
              </a:prstGeom>
              <a:noFill/>
              <a:ln w="11113">
                <a:solidFill>
                  <a:srgbClr val="FF7C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0" name="Line 4023">
                <a:extLst>
                  <a:ext uri="{FF2B5EF4-FFF2-40B4-BE49-F238E27FC236}">
                    <a16:creationId xmlns:a16="http://schemas.microsoft.com/office/drawing/2014/main" id="{63702DDC-5CE0-0613-515B-B977F898E958}"/>
                  </a:ext>
                </a:extLst>
              </p:cNvPr>
              <p:cNvSpPr>
                <a:spLocks noChangeShapeType="1"/>
              </p:cNvSpPr>
              <p:nvPr/>
            </p:nvSpPr>
            <p:spPr bwMode="auto">
              <a:xfrm>
                <a:off x="2204" y="2213"/>
                <a:ext cx="139" cy="1"/>
              </a:xfrm>
              <a:prstGeom prst="line">
                <a:avLst/>
              </a:prstGeom>
              <a:noFill/>
              <a:ln w="11113">
                <a:solidFill>
                  <a:srgbClr val="FF7D2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1" name="Line 4024">
                <a:extLst>
                  <a:ext uri="{FF2B5EF4-FFF2-40B4-BE49-F238E27FC236}">
                    <a16:creationId xmlns:a16="http://schemas.microsoft.com/office/drawing/2014/main" id="{1E943F04-5109-0769-313D-81E584C6110D}"/>
                  </a:ext>
                </a:extLst>
              </p:cNvPr>
              <p:cNvSpPr>
                <a:spLocks noChangeShapeType="1"/>
              </p:cNvSpPr>
              <p:nvPr/>
            </p:nvSpPr>
            <p:spPr bwMode="auto">
              <a:xfrm>
                <a:off x="2204" y="2205"/>
                <a:ext cx="139" cy="1"/>
              </a:xfrm>
              <a:prstGeom prst="line">
                <a:avLst/>
              </a:prstGeom>
              <a:noFill/>
              <a:ln w="11113">
                <a:solidFill>
                  <a:srgbClr val="FF7E2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2" name="Line 4025">
                <a:extLst>
                  <a:ext uri="{FF2B5EF4-FFF2-40B4-BE49-F238E27FC236}">
                    <a16:creationId xmlns:a16="http://schemas.microsoft.com/office/drawing/2014/main" id="{97050581-C12D-217F-55B7-71F8DC0B30F1}"/>
                  </a:ext>
                </a:extLst>
              </p:cNvPr>
              <p:cNvSpPr>
                <a:spLocks noChangeShapeType="1"/>
              </p:cNvSpPr>
              <p:nvPr/>
            </p:nvSpPr>
            <p:spPr bwMode="auto">
              <a:xfrm>
                <a:off x="2204" y="2205"/>
                <a:ext cx="139" cy="1"/>
              </a:xfrm>
              <a:prstGeom prst="line">
                <a:avLst/>
              </a:prstGeom>
              <a:noFill/>
              <a:ln w="11113">
                <a:solidFill>
                  <a:srgbClr val="FF7F2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3" name="Line 4026">
                <a:extLst>
                  <a:ext uri="{FF2B5EF4-FFF2-40B4-BE49-F238E27FC236}">
                    <a16:creationId xmlns:a16="http://schemas.microsoft.com/office/drawing/2014/main" id="{9D8CE4B1-9813-694E-3188-096989F2BF8E}"/>
                  </a:ext>
                </a:extLst>
              </p:cNvPr>
              <p:cNvSpPr>
                <a:spLocks noChangeShapeType="1"/>
              </p:cNvSpPr>
              <p:nvPr/>
            </p:nvSpPr>
            <p:spPr bwMode="auto">
              <a:xfrm>
                <a:off x="2204" y="2205"/>
                <a:ext cx="139" cy="1"/>
              </a:xfrm>
              <a:prstGeom prst="line">
                <a:avLst/>
              </a:prstGeom>
              <a:noFill/>
              <a:ln w="11113">
                <a:solidFill>
                  <a:srgbClr val="FF80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4" name="Line 4027">
                <a:extLst>
                  <a:ext uri="{FF2B5EF4-FFF2-40B4-BE49-F238E27FC236}">
                    <a16:creationId xmlns:a16="http://schemas.microsoft.com/office/drawing/2014/main" id="{40729763-C27C-D051-739C-2E912AD2EF16}"/>
                  </a:ext>
                </a:extLst>
              </p:cNvPr>
              <p:cNvSpPr>
                <a:spLocks noChangeShapeType="1"/>
              </p:cNvSpPr>
              <p:nvPr/>
            </p:nvSpPr>
            <p:spPr bwMode="auto">
              <a:xfrm>
                <a:off x="2204" y="2197"/>
                <a:ext cx="139" cy="1"/>
              </a:xfrm>
              <a:prstGeom prst="line">
                <a:avLst/>
              </a:prstGeom>
              <a:noFill/>
              <a:ln w="11113">
                <a:solidFill>
                  <a:srgbClr val="FF80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5" name="Line 4028">
                <a:extLst>
                  <a:ext uri="{FF2B5EF4-FFF2-40B4-BE49-F238E27FC236}">
                    <a16:creationId xmlns:a16="http://schemas.microsoft.com/office/drawing/2014/main" id="{7F3BF440-D3FC-ABBF-15FF-3F83E7342AFD}"/>
                  </a:ext>
                </a:extLst>
              </p:cNvPr>
              <p:cNvSpPr>
                <a:spLocks noChangeShapeType="1"/>
              </p:cNvSpPr>
              <p:nvPr/>
            </p:nvSpPr>
            <p:spPr bwMode="auto">
              <a:xfrm>
                <a:off x="2204" y="2197"/>
                <a:ext cx="139" cy="1"/>
              </a:xfrm>
              <a:prstGeom prst="line">
                <a:avLst/>
              </a:prstGeom>
              <a:noFill/>
              <a:ln w="11113">
                <a:solidFill>
                  <a:srgbClr val="FF81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6" name="Line 4029">
                <a:extLst>
                  <a:ext uri="{FF2B5EF4-FFF2-40B4-BE49-F238E27FC236}">
                    <a16:creationId xmlns:a16="http://schemas.microsoft.com/office/drawing/2014/main" id="{A8EC621B-B2BA-42F9-9A96-93DE80409D9D}"/>
                  </a:ext>
                </a:extLst>
              </p:cNvPr>
              <p:cNvSpPr>
                <a:spLocks noChangeShapeType="1"/>
              </p:cNvSpPr>
              <p:nvPr/>
            </p:nvSpPr>
            <p:spPr bwMode="auto">
              <a:xfrm>
                <a:off x="2204" y="2197"/>
                <a:ext cx="139" cy="1"/>
              </a:xfrm>
              <a:prstGeom prst="line">
                <a:avLst/>
              </a:prstGeom>
              <a:noFill/>
              <a:ln w="11113">
                <a:solidFill>
                  <a:srgbClr val="FF822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7" name="Line 4030">
                <a:extLst>
                  <a:ext uri="{FF2B5EF4-FFF2-40B4-BE49-F238E27FC236}">
                    <a16:creationId xmlns:a16="http://schemas.microsoft.com/office/drawing/2014/main" id="{76E8FFA6-A70C-E6E3-D9F1-035DCD0C5FB3}"/>
                  </a:ext>
                </a:extLst>
              </p:cNvPr>
              <p:cNvSpPr>
                <a:spLocks noChangeShapeType="1"/>
              </p:cNvSpPr>
              <p:nvPr/>
            </p:nvSpPr>
            <p:spPr bwMode="auto">
              <a:xfrm>
                <a:off x="2204" y="2189"/>
                <a:ext cx="139" cy="1"/>
              </a:xfrm>
              <a:prstGeom prst="line">
                <a:avLst/>
              </a:prstGeom>
              <a:noFill/>
              <a:ln w="11113">
                <a:solidFill>
                  <a:srgbClr val="FF833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8" name="Line 4031">
                <a:extLst>
                  <a:ext uri="{FF2B5EF4-FFF2-40B4-BE49-F238E27FC236}">
                    <a16:creationId xmlns:a16="http://schemas.microsoft.com/office/drawing/2014/main" id="{08113E54-056D-A2C5-FE42-0095A1869B16}"/>
                  </a:ext>
                </a:extLst>
              </p:cNvPr>
              <p:cNvSpPr>
                <a:spLocks noChangeShapeType="1"/>
              </p:cNvSpPr>
              <p:nvPr/>
            </p:nvSpPr>
            <p:spPr bwMode="auto">
              <a:xfrm>
                <a:off x="2204" y="2189"/>
                <a:ext cx="139" cy="1"/>
              </a:xfrm>
              <a:prstGeom prst="line">
                <a:avLst/>
              </a:prstGeom>
              <a:noFill/>
              <a:ln w="11113">
                <a:solidFill>
                  <a:srgbClr val="FF843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9" name="Line 4032">
                <a:extLst>
                  <a:ext uri="{FF2B5EF4-FFF2-40B4-BE49-F238E27FC236}">
                    <a16:creationId xmlns:a16="http://schemas.microsoft.com/office/drawing/2014/main" id="{B95AB5BD-A90B-2F37-A4F0-1999B037D3FA}"/>
                  </a:ext>
                </a:extLst>
              </p:cNvPr>
              <p:cNvSpPr>
                <a:spLocks noChangeShapeType="1"/>
              </p:cNvSpPr>
              <p:nvPr/>
            </p:nvSpPr>
            <p:spPr bwMode="auto">
              <a:xfrm>
                <a:off x="2204" y="2189"/>
                <a:ext cx="139" cy="1"/>
              </a:xfrm>
              <a:prstGeom prst="line">
                <a:avLst/>
              </a:prstGeom>
              <a:noFill/>
              <a:ln w="11113">
                <a:solidFill>
                  <a:srgbClr val="FF853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0" name="Line 4033">
                <a:extLst>
                  <a:ext uri="{FF2B5EF4-FFF2-40B4-BE49-F238E27FC236}">
                    <a16:creationId xmlns:a16="http://schemas.microsoft.com/office/drawing/2014/main" id="{734FB262-D4FF-8A1E-4C43-7D7D36C1C05B}"/>
                  </a:ext>
                </a:extLst>
              </p:cNvPr>
              <p:cNvSpPr>
                <a:spLocks noChangeShapeType="1"/>
              </p:cNvSpPr>
              <p:nvPr/>
            </p:nvSpPr>
            <p:spPr bwMode="auto">
              <a:xfrm>
                <a:off x="2204" y="2181"/>
                <a:ext cx="139" cy="1"/>
              </a:xfrm>
              <a:prstGeom prst="line">
                <a:avLst/>
              </a:prstGeom>
              <a:noFill/>
              <a:ln w="11113">
                <a:solidFill>
                  <a:srgbClr val="FF863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1" name="Line 4034">
                <a:extLst>
                  <a:ext uri="{FF2B5EF4-FFF2-40B4-BE49-F238E27FC236}">
                    <a16:creationId xmlns:a16="http://schemas.microsoft.com/office/drawing/2014/main" id="{35E396D8-4537-13A1-A4B9-DE8D97E99349}"/>
                  </a:ext>
                </a:extLst>
              </p:cNvPr>
              <p:cNvSpPr>
                <a:spLocks noChangeShapeType="1"/>
              </p:cNvSpPr>
              <p:nvPr/>
            </p:nvSpPr>
            <p:spPr bwMode="auto">
              <a:xfrm>
                <a:off x="2204" y="2181"/>
                <a:ext cx="139" cy="1"/>
              </a:xfrm>
              <a:prstGeom prst="line">
                <a:avLst/>
              </a:prstGeom>
              <a:noFill/>
              <a:ln w="11113">
                <a:solidFill>
                  <a:srgbClr val="FF873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2" name="Line 4035">
                <a:extLst>
                  <a:ext uri="{FF2B5EF4-FFF2-40B4-BE49-F238E27FC236}">
                    <a16:creationId xmlns:a16="http://schemas.microsoft.com/office/drawing/2014/main" id="{9B97DBF1-679D-E241-6C6E-3B52BA160CED}"/>
                  </a:ext>
                </a:extLst>
              </p:cNvPr>
              <p:cNvSpPr>
                <a:spLocks noChangeShapeType="1"/>
              </p:cNvSpPr>
              <p:nvPr/>
            </p:nvSpPr>
            <p:spPr bwMode="auto">
              <a:xfrm>
                <a:off x="2204" y="2181"/>
                <a:ext cx="139" cy="1"/>
              </a:xfrm>
              <a:prstGeom prst="line">
                <a:avLst/>
              </a:prstGeom>
              <a:noFill/>
              <a:ln w="11113">
                <a:solidFill>
                  <a:srgbClr val="FF883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3" name="Line 4036">
                <a:extLst>
                  <a:ext uri="{FF2B5EF4-FFF2-40B4-BE49-F238E27FC236}">
                    <a16:creationId xmlns:a16="http://schemas.microsoft.com/office/drawing/2014/main" id="{B762B596-AC0F-8E46-FCB6-28ACD91A6817}"/>
                  </a:ext>
                </a:extLst>
              </p:cNvPr>
              <p:cNvSpPr>
                <a:spLocks noChangeShapeType="1"/>
              </p:cNvSpPr>
              <p:nvPr/>
            </p:nvSpPr>
            <p:spPr bwMode="auto">
              <a:xfrm>
                <a:off x="2204" y="2181"/>
                <a:ext cx="139" cy="1"/>
              </a:xfrm>
              <a:prstGeom prst="line">
                <a:avLst/>
              </a:prstGeom>
              <a:noFill/>
              <a:ln w="11113">
                <a:solidFill>
                  <a:srgbClr val="FF893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4" name="Line 4037">
                <a:extLst>
                  <a:ext uri="{FF2B5EF4-FFF2-40B4-BE49-F238E27FC236}">
                    <a16:creationId xmlns:a16="http://schemas.microsoft.com/office/drawing/2014/main" id="{958E8053-6482-0FBB-20BE-D48B209234C2}"/>
                  </a:ext>
                </a:extLst>
              </p:cNvPr>
              <p:cNvSpPr>
                <a:spLocks noChangeShapeType="1"/>
              </p:cNvSpPr>
              <p:nvPr/>
            </p:nvSpPr>
            <p:spPr bwMode="auto">
              <a:xfrm>
                <a:off x="2204" y="2173"/>
                <a:ext cx="139" cy="1"/>
              </a:xfrm>
              <a:prstGeom prst="line">
                <a:avLst/>
              </a:prstGeom>
              <a:noFill/>
              <a:ln w="11113">
                <a:solidFill>
                  <a:srgbClr val="FF8A3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5" name="Line 4038">
                <a:extLst>
                  <a:ext uri="{FF2B5EF4-FFF2-40B4-BE49-F238E27FC236}">
                    <a16:creationId xmlns:a16="http://schemas.microsoft.com/office/drawing/2014/main" id="{3B9E5BBC-B323-6E92-A3D4-40B21F7490DF}"/>
                  </a:ext>
                </a:extLst>
              </p:cNvPr>
              <p:cNvSpPr>
                <a:spLocks noChangeShapeType="1"/>
              </p:cNvSpPr>
              <p:nvPr/>
            </p:nvSpPr>
            <p:spPr bwMode="auto">
              <a:xfrm>
                <a:off x="2204" y="2173"/>
                <a:ext cx="139" cy="1"/>
              </a:xfrm>
              <a:prstGeom prst="line">
                <a:avLst/>
              </a:prstGeom>
              <a:noFill/>
              <a:ln w="11113">
                <a:solidFill>
                  <a:srgbClr val="FF8B3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6" name="Line 4039">
                <a:extLst>
                  <a:ext uri="{FF2B5EF4-FFF2-40B4-BE49-F238E27FC236}">
                    <a16:creationId xmlns:a16="http://schemas.microsoft.com/office/drawing/2014/main" id="{93DF6E44-6F5C-BE93-5E6F-813769388291}"/>
                  </a:ext>
                </a:extLst>
              </p:cNvPr>
              <p:cNvSpPr>
                <a:spLocks noChangeShapeType="1"/>
              </p:cNvSpPr>
              <p:nvPr/>
            </p:nvSpPr>
            <p:spPr bwMode="auto">
              <a:xfrm>
                <a:off x="2204" y="2173"/>
                <a:ext cx="139" cy="1"/>
              </a:xfrm>
              <a:prstGeom prst="line">
                <a:avLst/>
              </a:prstGeom>
              <a:noFill/>
              <a:ln w="11113">
                <a:solidFill>
                  <a:srgbClr val="FF8C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7" name="Line 4040">
                <a:extLst>
                  <a:ext uri="{FF2B5EF4-FFF2-40B4-BE49-F238E27FC236}">
                    <a16:creationId xmlns:a16="http://schemas.microsoft.com/office/drawing/2014/main" id="{03BD1B5E-9C2A-4CB0-4C95-393BDF0551BC}"/>
                  </a:ext>
                </a:extLst>
              </p:cNvPr>
              <p:cNvSpPr>
                <a:spLocks noChangeShapeType="1"/>
              </p:cNvSpPr>
              <p:nvPr/>
            </p:nvSpPr>
            <p:spPr bwMode="auto">
              <a:xfrm>
                <a:off x="2204" y="2165"/>
                <a:ext cx="139" cy="1"/>
              </a:xfrm>
              <a:prstGeom prst="line">
                <a:avLst/>
              </a:prstGeom>
              <a:noFill/>
              <a:ln w="11113">
                <a:solidFill>
                  <a:srgbClr val="FF8D4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8" name="Line 4041">
                <a:extLst>
                  <a:ext uri="{FF2B5EF4-FFF2-40B4-BE49-F238E27FC236}">
                    <a16:creationId xmlns:a16="http://schemas.microsoft.com/office/drawing/2014/main" id="{7D0B3C5E-D56A-4FD4-CCF5-AC88905FC00E}"/>
                  </a:ext>
                </a:extLst>
              </p:cNvPr>
              <p:cNvSpPr>
                <a:spLocks noChangeShapeType="1"/>
              </p:cNvSpPr>
              <p:nvPr/>
            </p:nvSpPr>
            <p:spPr bwMode="auto">
              <a:xfrm>
                <a:off x="2204" y="2165"/>
                <a:ext cx="139" cy="1"/>
              </a:xfrm>
              <a:prstGeom prst="line">
                <a:avLst/>
              </a:prstGeom>
              <a:noFill/>
              <a:ln w="11113">
                <a:solidFill>
                  <a:srgbClr val="F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9" name="Line 4042">
                <a:extLst>
                  <a:ext uri="{FF2B5EF4-FFF2-40B4-BE49-F238E27FC236}">
                    <a16:creationId xmlns:a16="http://schemas.microsoft.com/office/drawing/2014/main" id="{C38F55C3-C66B-2662-89A8-25C15D0EEFF6}"/>
                  </a:ext>
                </a:extLst>
              </p:cNvPr>
              <p:cNvSpPr>
                <a:spLocks noChangeShapeType="1"/>
              </p:cNvSpPr>
              <p:nvPr/>
            </p:nvSpPr>
            <p:spPr bwMode="auto">
              <a:xfrm>
                <a:off x="2204" y="2165"/>
                <a:ext cx="139" cy="1"/>
              </a:xfrm>
              <a:prstGeom prst="line">
                <a:avLst/>
              </a:prstGeom>
              <a:noFill/>
              <a:ln w="11113">
                <a:solidFill>
                  <a:srgbClr val="FF8F4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0" name="Line 4043">
                <a:extLst>
                  <a:ext uri="{FF2B5EF4-FFF2-40B4-BE49-F238E27FC236}">
                    <a16:creationId xmlns:a16="http://schemas.microsoft.com/office/drawing/2014/main" id="{50411DF0-85C5-DCAC-305B-43CA8D493A14}"/>
                  </a:ext>
                </a:extLst>
              </p:cNvPr>
              <p:cNvSpPr>
                <a:spLocks noChangeShapeType="1"/>
              </p:cNvSpPr>
              <p:nvPr/>
            </p:nvSpPr>
            <p:spPr bwMode="auto">
              <a:xfrm>
                <a:off x="2204" y="2157"/>
                <a:ext cx="139" cy="1"/>
              </a:xfrm>
              <a:prstGeom prst="line">
                <a:avLst/>
              </a:prstGeom>
              <a:noFill/>
              <a:ln w="11113">
                <a:solidFill>
                  <a:srgbClr val="FF904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1" name="Line 4044">
                <a:extLst>
                  <a:ext uri="{FF2B5EF4-FFF2-40B4-BE49-F238E27FC236}">
                    <a16:creationId xmlns:a16="http://schemas.microsoft.com/office/drawing/2014/main" id="{57129078-A0A2-3282-405B-C576F58F97FE}"/>
                  </a:ext>
                </a:extLst>
              </p:cNvPr>
              <p:cNvSpPr>
                <a:spLocks noChangeShapeType="1"/>
              </p:cNvSpPr>
              <p:nvPr/>
            </p:nvSpPr>
            <p:spPr bwMode="auto">
              <a:xfrm>
                <a:off x="2204" y="2157"/>
                <a:ext cx="139" cy="1"/>
              </a:xfrm>
              <a:prstGeom prst="line">
                <a:avLst/>
              </a:prstGeom>
              <a:noFill/>
              <a:ln w="11113">
                <a:solidFill>
                  <a:srgbClr val="FF914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2" name="Line 4045">
                <a:extLst>
                  <a:ext uri="{FF2B5EF4-FFF2-40B4-BE49-F238E27FC236}">
                    <a16:creationId xmlns:a16="http://schemas.microsoft.com/office/drawing/2014/main" id="{DB5CA988-992E-5C26-27CA-83375467FCB6}"/>
                  </a:ext>
                </a:extLst>
              </p:cNvPr>
              <p:cNvSpPr>
                <a:spLocks noChangeShapeType="1"/>
              </p:cNvSpPr>
              <p:nvPr/>
            </p:nvSpPr>
            <p:spPr bwMode="auto">
              <a:xfrm>
                <a:off x="2204" y="2157"/>
                <a:ext cx="139" cy="1"/>
              </a:xfrm>
              <a:prstGeom prst="line">
                <a:avLst/>
              </a:prstGeom>
              <a:noFill/>
              <a:ln w="11113">
                <a:solidFill>
                  <a:srgbClr val="FF924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3" name="Line 4046">
                <a:extLst>
                  <a:ext uri="{FF2B5EF4-FFF2-40B4-BE49-F238E27FC236}">
                    <a16:creationId xmlns:a16="http://schemas.microsoft.com/office/drawing/2014/main" id="{E10EA03C-E63E-795F-DBBD-A8F7997B20CD}"/>
                  </a:ext>
                </a:extLst>
              </p:cNvPr>
              <p:cNvSpPr>
                <a:spLocks noChangeShapeType="1"/>
              </p:cNvSpPr>
              <p:nvPr/>
            </p:nvSpPr>
            <p:spPr bwMode="auto">
              <a:xfrm>
                <a:off x="2204" y="2149"/>
                <a:ext cx="139" cy="1"/>
              </a:xfrm>
              <a:prstGeom prst="line">
                <a:avLst/>
              </a:prstGeom>
              <a:noFill/>
              <a:ln w="11113">
                <a:solidFill>
                  <a:srgbClr val="FF934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4" name="Line 4047">
                <a:extLst>
                  <a:ext uri="{FF2B5EF4-FFF2-40B4-BE49-F238E27FC236}">
                    <a16:creationId xmlns:a16="http://schemas.microsoft.com/office/drawing/2014/main" id="{9948BD27-3E79-BF1E-5C41-1B64F91D4D43}"/>
                  </a:ext>
                </a:extLst>
              </p:cNvPr>
              <p:cNvSpPr>
                <a:spLocks noChangeShapeType="1"/>
              </p:cNvSpPr>
              <p:nvPr/>
            </p:nvSpPr>
            <p:spPr bwMode="auto">
              <a:xfrm>
                <a:off x="2204" y="2149"/>
                <a:ext cx="139" cy="1"/>
              </a:xfrm>
              <a:prstGeom prst="line">
                <a:avLst/>
              </a:prstGeom>
              <a:noFill/>
              <a:ln w="11113">
                <a:solidFill>
                  <a:srgbClr val="FF94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5" name="Line 4048">
                <a:extLst>
                  <a:ext uri="{FF2B5EF4-FFF2-40B4-BE49-F238E27FC236}">
                    <a16:creationId xmlns:a16="http://schemas.microsoft.com/office/drawing/2014/main" id="{52B70F0D-90F1-4A19-3DB9-7B22801931AB}"/>
                  </a:ext>
                </a:extLst>
              </p:cNvPr>
              <p:cNvSpPr>
                <a:spLocks noChangeShapeType="1"/>
              </p:cNvSpPr>
              <p:nvPr/>
            </p:nvSpPr>
            <p:spPr bwMode="auto">
              <a:xfrm>
                <a:off x="2204" y="2149"/>
                <a:ext cx="139" cy="1"/>
              </a:xfrm>
              <a:prstGeom prst="line">
                <a:avLst/>
              </a:prstGeom>
              <a:noFill/>
              <a:ln w="11113">
                <a:solidFill>
                  <a:srgbClr val="FF954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6" name="Line 4049">
                <a:extLst>
                  <a:ext uri="{FF2B5EF4-FFF2-40B4-BE49-F238E27FC236}">
                    <a16:creationId xmlns:a16="http://schemas.microsoft.com/office/drawing/2014/main" id="{A2079104-D4F2-94AC-671A-449A37164713}"/>
                  </a:ext>
                </a:extLst>
              </p:cNvPr>
              <p:cNvSpPr>
                <a:spLocks noChangeShapeType="1"/>
              </p:cNvSpPr>
              <p:nvPr/>
            </p:nvSpPr>
            <p:spPr bwMode="auto">
              <a:xfrm>
                <a:off x="2204" y="2141"/>
                <a:ext cx="139" cy="1"/>
              </a:xfrm>
              <a:prstGeom prst="line">
                <a:avLst/>
              </a:prstGeom>
              <a:noFill/>
              <a:ln w="11113">
                <a:solidFill>
                  <a:srgbClr val="FF96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7" name="Line 4050">
                <a:extLst>
                  <a:ext uri="{FF2B5EF4-FFF2-40B4-BE49-F238E27FC236}">
                    <a16:creationId xmlns:a16="http://schemas.microsoft.com/office/drawing/2014/main" id="{E468B914-0EE1-7DED-6463-293FCBED19BB}"/>
                  </a:ext>
                </a:extLst>
              </p:cNvPr>
              <p:cNvSpPr>
                <a:spLocks noChangeShapeType="1"/>
              </p:cNvSpPr>
              <p:nvPr/>
            </p:nvSpPr>
            <p:spPr bwMode="auto">
              <a:xfrm>
                <a:off x="2204" y="2141"/>
                <a:ext cx="139" cy="1"/>
              </a:xfrm>
              <a:prstGeom prst="line">
                <a:avLst/>
              </a:prstGeom>
              <a:noFill/>
              <a:ln w="11113">
                <a:solidFill>
                  <a:srgbClr val="FF975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8" name="Line 4051">
                <a:extLst>
                  <a:ext uri="{FF2B5EF4-FFF2-40B4-BE49-F238E27FC236}">
                    <a16:creationId xmlns:a16="http://schemas.microsoft.com/office/drawing/2014/main" id="{F1D291F2-4C95-69DD-63E9-92F3292DA0C1}"/>
                  </a:ext>
                </a:extLst>
              </p:cNvPr>
              <p:cNvSpPr>
                <a:spLocks noChangeShapeType="1"/>
              </p:cNvSpPr>
              <p:nvPr/>
            </p:nvSpPr>
            <p:spPr bwMode="auto">
              <a:xfrm>
                <a:off x="2204" y="2141"/>
                <a:ext cx="139" cy="1"/>
              </a:xfrm>
              <a:prstGeom prst="line">
                <a:avLst/>
              </a:prstGeom>
              <a:noFill/>
              <a:ln w="11113">
                <a:solidFill>
                  <a:srgbClr val="FF985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9" name="Line 4052">
                <a:extLst>
                  <a:ext uri="{FF2B5EF4-FFF2-40B4-BE49-F238E27FC236}">
                    <a16:creationId xmlns:a16="http://schemas.microsoft.com/office/drawing/2014/main" id="{DADC0D72-A097-0D65-49D6-26378B9749D4}"/>
                  </a:ext>
                </a:extLst>
              </p:cNvPr>
              <p:cNvSpPr>
                <a:spLocks noChangeShapeType="1"/>
              </p:cNvSpPr>
              <p:nvPr/>
            </p:nvSpPr>
            <p:spPr bwMode="auto">
              <a:xfrm>
                <a:off x="2204" y="2141"/>
                <a:ext cx="139" cy="1"/>
              </a:xfrm>
              <a:prstGeom prst="line">
                <a:avLst/>
              </a:prstGeom>
              <a:noFill/>
              <a:ln w="11113">
                <a:solidFill>
                  <a:srgbClr val="FF9A5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0" name="Line 4053">
                <a:extLst>
                  <a:ext uri="{FF2B5EF4-FFF2-40B4-BE49-F238E27FC236}">
                    <a16:creationId xmlns:a16="http://schemas.microsoft.com/office/drawing/2014/main" id="{FE0AA549-23F8-41C9-F2A3-616F3467569B}"/>
                  </a:ext>
                </a:extLst>
              </p:cNvPr>
              <p:cNvSpPr>
                <a:spLocks noChangeShapeType="1"/>
              </p:cNvSpPr>
              <p:nvPr/>
            </p:nvSpPr>
            <p:spPr bwMode="auto">
              <a:xfrm>
                <a:off x="2204" y="2133"/>
                <a:ext cx="139" cy="1"/>
              </a:xfrm>
              <a:prstGeom prst="line">
                <a:avLst/>
              </a:prstGeom>
              <a:noFill/>
              <a:ln w="11113">
                <a:solidFill>
                  <a:srgbClr val="FF9B5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1" name="Line 4054">
                <a:extLst>
                  <a:ext uri="{FF2B5EF4-FFF2-40B4-BE49-F238E27FC236}">
                    <a16:creationId xmlns:a16="http://schemas.microsoft.com/office/drawing/2014/main" id="{BB22493D-CCFB-D6D5-E767-F145F2B60B23}"/>
                  </a:ext>
                </a:extLst>
              </p:cNvPr>
              <p:cNvSpPr>
                <a:spLocks noChangeShapeType="1"/>
              </p:cNvSpPr>
              <p:nvPr/>
            </p:nvSpPr>
            <p:spPr bwMode="auto">
              <a:xfrm>
                <a:off x="2204" y="2133"/>
                <a:ext cx="139" cy="1"/>
              </a:xfrm>
              <a:prstGeom prst="line">
                <a:avLst/>
              </a:prstGeom>
              <a:noFill/>
              <a:ln w="11113">
                <a:solidFill>
                  <a:srgbClr val="FF9C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2" name="Line 4055">
                <a:extLst>
                  <a:ext uri="{FF2B5EF4-FFF2-40B4-BE49-F238E27FC236}">
                    <a16:creationId xmlns:a16="http://schemas.microsoft.com/office/drawing/2014/main" id="{27C68537-AC31-001F-7355-13A3043D27D8}"/>
                  </a:ext>
                </a:extLst>
              </p:cNvPr>
              <p:cNvSpPr>
                <a:spLocks noChangeShapeType="1"/>
              </p:cNvSpPr>
              <p:nvPr/>
            </p:nvSpPr>
            <p:spPr bwMode="auto">
              <a:xfrm>
                <a:off x="2204" y="2133"/>
                <a:ext cx="139" cy="1"/>
              </a:xfrm>
              <a:prstGeom prst="line">
                <a:avLst/>
              </a:prstGeom>
              <a:noFill/>
              <a:ln w="11113">
                <a:solidFill>
                  <a:srgbClr val="FF9D5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3" name="Line 4056">
                <a:extLst>
                  <a:ext uri="{FF2B5EF4-FFF2-40B4-BE49-F238E27FC236}">
                    <a16:creationId xmlns:a16="http://schemas.microsoft.com/office/drawing/2014/main" id="{CF10471F-FFA2-E22C-8CA3-AD7CF35DC297}"/>
                  </a:ext>
                </a:extLst>
              </p:cNvPr>
              <p:cNvSpPr>
                <a:spLocks noChangeShapeType="1"/>
              </p:cNvSpPr>
              <p:nvPr/>
            </p:nvSpPr>
            <p:spPr bwMode="auto">
              <a:xfrm>
                <a:off x="2204" y="2125"/>
                <a:ext cx="139" cy="1"/>
              </a:xfrm>
              <a:prstGeom prst="line">
                <a:avLst/>
              </a:prstGeom>
              <a:noFill/>
              <a:ln w="11113">
                <a:solidFill>
                  <a:srgbClr val="FF9E5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4" name="Line 4057">
                <a:extLst>
                  <a:ext uri="{FF2B5EF4-FFF2-40B4-BE49-F238E27FC236}">
                    <a16:creationId xmlns:a16="http://schemas.microsoft.com/office/drawing/2014/main" id="{B140E9A9-A76D-FAF8-1A96-993E32011EF2}"/>
                  </a:ext>
                </a:extLst>
              </p:cNvPr>
              <p:cNvSpPr>
                <a:spLocks noChangeShapeType="1"/>
              </p:cNvSpPr>
              <p:nvPr/>
            </p:nvSpPr>
            <p:spPr bwMode="auto">
              <a:xfrm>
                <a:off x="2204" y="2125"/>
                <a:ext cx="139" cy="1"/>
              </a:xfrm>
              <a:prstGeom prst="line">
                <a:avLst/>
              </a:prstGeom>
              <a:noFill/>
              <a:ln w="11113">
                <a:solidFill>
                  <a:srgbClr val="FFA16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5" name="Line 4058">
                <a:extLst>
                  <a:ext uri="{FF2B5EF4-FFF2-40B4-BE49-F238E27FC236}">
                    <a16:creationId xmlns:a16="http://schemas.microsoft.com/office/drawing/2014/main" id="{3A954C36-1EF0-2FC5-0155-591767CFA082}"/>
                  </a:ext>
                </a:extLst>
              </p:cNvPr>
              <p:cNvSpPr>
                <a:spLocks noChangeShapeType="1"/>
              </p:cNvSpPr>
              <p:nvPr/>
            </p:nvSpPr>
            <p:spPr bwMode="auto">
              <a:xfrm>
                <a:off x="2204" y="2125"/>
                <a:ext cx="139" cy="1"/>
              </a:xfrm>
              <a:prstGeom prst="line">
                <a:avLst/>
              </a:prstGeom>
              <a:noFill/>
              <a:ln w="11113">
                <a:solidFill>
                  <a:srgbClr val="FFA26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6" name="Line 4059">
                <a:extLst>
                  <a:ext uri="{FF2B5EF4-FFF2-40B4-BE49-F238E27FC236}">
                    <a16:creationId xmlns:a16="http://schemas.microsoft.com/office/drawing/2014/main" id="{727F9E5B-1A56-06E5-BE00-C796CD9C0687}"/>
                  </a:ext>
                </a:extLst>
              </p:cNvPr>
              <p:cNvSpPr>
                <a:spLocks noChangeShapeType="1"/>
              </p:cNvSpPr>
              <p:nvPr/>
            </p:nvSpPr>
            <p:spPr bwMode="auto">
              <a:xfrm>
                <a:off x="2204" y="2117"/>
                <a:ext cx="139" cy="1"/>
              </a:xfrm>
              <a:prstGeom prst="line">
                <a:avLst/>
              </a:prstGeom>
              <a:noFill/>
              <a:ln w="11113">
                <a:solidFill>
                  <a:srgbClr val="FFA36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7" name="Line 4060">
                <a:extLst>
                  <a:ext uri="{FF2B5EF4-FFF2-40B4-BE49-F238E27FC236}">
                    <a16:creationId xmlns:a16="http://schemas.microsoft.com/office/drawing/2014/main" id="{72DFB8CF-BBC9-700C-5CD9-8238F159E668}"/>
                  </a:ext>
                </a:extLst>
              </p:cNvPr>
              <p:cNvSpPr>
                <a:spLocks noChangeShapeType="1"/>
              </p:cNvSpPr>
              <p:nvPr/>
            </p:nvSpPr>
            <p:spPr bwMode="auto">
              <a:xfrm>
                <a:off x="2204" y="2117"/>
                <a:ext cx="139" cy="1"/>
              </a:xfrm>
              <a:prstGeom prst="line">
                <a:avLst/>
              </a:prstGeom>
              <a:noFill/>
              <a:ln w="11113">
                <a:solidFill>
                  <a:srgbClr val="FFA4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8" name="Line 4061">
                <a:extLst>
                  <a:ext uri="{FF2B5EF4-FFF2-40B4-BE49-F238E27FC236}">
                    <a16:creationId xmlns:a16="http://schemas.microsoft.com/office/drawing/2014/main" id="{E7602F49-151B-CD51-0B6B-47366951F1C7}"/>
                  </a:ext>
                </a:extLst>
              </p:cNvPr>
              <p:cNvSpPr>
                <a:spLocks noChangeShapeType="1"/>
              </p:cNvSpPr>
              <p:nvPr/>
            </p:nvSpPr>
            <p:spPr bwMode="auto">
              <a:xfrm>
                <a:off x="2204" y="2117"/>
                <a:ext cx="139" cy="1"/>
              </a:xfrm>
              <a:prstGeom prst="line">
                <a:avLst/>
              </a:prstGeom>
              <a:noFill/>
              <a:ln w="11113">
                <a:solidFill>
                  <a:srgbClr val="FFA66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9" name="Line 4062">
                <a:extLst>
                  <a:ext uri="{FF2B5EF4-FFF2-40B4-BE49-F238E27FC236}">
                    <a16:creationId xmlns:a16="http://schemas.microsoft.com/office/drawing/2014/main" id="{EA0F1B61-05B8-90DF-8322-DF133CDF1D2C}"/>
                  </a:ext>
                </a:extLst>
              </p:cNvPr>
              <p:cNvSpPr>
                <a:spLocks noChangeShapeType="1"/>
              </p:cNvSpPr>
              <p:nvPr/>
            </p:nvSpPr>
            <p:spPr bwMode="auto">
              <a:xfrm>
                <a:off x="2204" y="2109"/>
                <a:ext cx="139" cy="1"/>
              </a:xfrm>
              <a:prstGeom prst="line">
                <a:avLst/>
              </a:prstGeom>
              <a:noFill/>
              <a:ln w="11113">
                <a:solidFill>
                  <a:srgbClr val="FFA76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0" name="Line 4063">
                <a:extLst>
                  <a:ext uri="{FF2B5EF4-FFF2-40B4-BE49-F238E27FC236}">
                    <a16:creationId xmlns:a16="http://schemas.microsoft.com/office/drawing/2014/main" id="{06210098-1E81-1A5B-5436-450427D3F2FB}"/>
                  </a:ext>
                </a:extLst>
              </p:cNvPr>
              <p:cNvSpPr>
                <a:spLocks noChangeShapeType="1"/>
              </p:cNvSpPr>
              <p:nvPr/>
            </p:nvSpPr>
            <p:spPr bwMode="auto">
              <a:xfrm>
                <a:off x="2204" y="2109"/>
                <a:ext cx="139" cy="1"/>
              </a:xfrm>
              <a:prstGeom prst="line">
                <a:avLst/>
              </a:prstGeom>
              <a:noFill/>
              <a:ln w="11113">
                <a:solidFill>
                  <a:srgbClr val="FFA86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1" name="Line 4064">
                <a:extLst>
                  <a:ext uri="{FF2B5EF4-FFF2-40B4-BE49-F238E27FC236}">
                    <a16:creationId xmlns:a16="http://schemas.microsoft.com/office/drawing/2014/main" id="{1E63F1F0-9E03-0B78-5E37-82DB94CC4FA7}"/>
                  </a:ext>
                </a:extLst>
              </p:cNvPr>
              <p:cNvSpPr>
                <a:spLocks noChangeShapeType="1"/>
              </p:cNvSpPr>
              <p:nvPr/>
            </p:nvSpPr>
            <p:spPr bwMode="auto">
              <a:xfrm>
                <a:off x="2204" y="2109"/>
                <a:ext cx="139" cy="1"/>
              </a:xfrm>
              <a:prstGeom prst="line">
                <a:avLst/>
              </a:prstGeom>
              <a:noFill/>
              <a:ln w="11113">
                <a:solidFill>
                  <a:srgbClr val="FFAA7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2" name="Line 4065">
                <a:extLst>
                  <a:ext uri="{FF2B5EF4-FFF2-40B4-BE49-F238E27FC236}">
                    <a16:creationId xmlns:a16="http://schemas.microsoft.com/office/drawing/2014/main" id="{E5A6DA6F-68A2-AADE-3AD0-4FF6429F2288}"/>
                  </a:ext>
                </a:extLst>
              </p:cNvPr>
              <p:cNvSpPr>
                <a:spLocks noChangeShapeType="1"/>
              </p:cNvSpPr>
              <p:nvPr/>
            </p:nvSpPr>
            <p:spPr bwMode="auto">
              <a:xfrm>
                <a:off x="2204" y="2109"/>
                <a:ext cx="139" cy="1"/>
              </a:xfrm>
              <a:prstGeom prst="line">
                <a:avLst/>
              </a:prstGeom>
              <a:noFill/>
              <a:ln w="11113">
                <a:solidFill>
                  <a:srgbClr val="FFAB7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3" name="Line 4066">
                <a:extLst>
                  <a:ext uri="{FF2B5EF4-FFF2-40B4-BE49-F238E27FC236}">
                    <a16:creationId xmlns:a16="http://schemas.microsoft.com/office/drawing/2014/main" id="{A3AFA0CE-73A4-A52B-B0D2-878DDBC2EAAD}"/>
                  </a:ext>
                </a:extLst>
              </p:cNvPr>
              <p:cNvSpPr>
                <a:spLocks noChangeShapeType="1"/>
              </p:cNvSpPr>
              <p:nvPr/>
            </p:nvSpPr>
            <p:spPr bwMode="auto">
              <a:xfrm>
                <a:off x="2204" y="2101"/>
                <a:ext cx="139" cy="1"/>
              </a:xfrm>
              <a:prstGeom prst="line">
                <a:avLst/>
              </a:prstGeom>
              <a:noFill/>
              <a:ln w="11113">
                <a:solidFill>
                  <a:srgbClr val="FFAC7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4" name="Line 4067">
                <a:extLst>
                  <a:ext uri="{FF2B5EF4-FFF2-40B4-BE49-F238E27FC236}">
                    <a16:creationId xmlns:a16="http://schemas.microsoft.com/office/drawing/2014/main" id="{7B6618FE-FBE1-967E-7489-9888BAFEB14F}"/>
                  </a:ext>
                </a:extLst>
              </p:cNvPr>
              <p:cNvSpPr>
                <a:spLocks noChangeShapeType="1"/>
              </p:cNvSpPr>
              <p:nvPr/>
            </p:nvSpPr>
            <p:spPr bwMode="auto">
              <a:xfrm>
                <a:off x="2204" y="2101"/>
                <a:ext cx="139" cy="1"/>
              </a:xfrm>
              <a:prstGeom prst="line">
                <a:avLst/>
              </a:prstGeom>
              <a:noFill/>
              <a:ln w="11113">
                <a:solidFill>
                  <a:srgbClr val="FFAE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5" name="Line 4068">
                <a:extLst>
                  <a:ext uri="{FF2B5EF4-FFF2-40B4-BE49-F238E27FC236}">
                    <a16:creationId xmlns:a16="http://schemas.microsoft.com/office/drawing/2014/main" id="{095B06D3-6B49-907B-47D4-F8EEB98903EA}"/>
                  </a:ext>
                </a:extLst>
              </p:cNvPr>
              <p:cNvSpPr>
                <a:spLocks noChangeShapeType="1"/>
              </p:cNvSpPr>
              <p:nvPr/>
            </p:nvSpPr>
            <p:spPr bwMode="auto">
              <a:xfrm>
                <a:off x="2204" y="2101"/>
                <a:ext cx="139" cy="1"/>
              </a:xfrm>
              <a:prstGeom prst="line">
                <a:avLst/>
              </a:prstGeom>
              <a:noFill/>
              <a:ln w="11113">
                <a:solidFill>
                  <a:srgbClr val="FFAF7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6" name="Line 4069">
                <a:extLst>
                  <a:ext uri="{FF2B5EF4-FFF2-40B4-BE49-F238E27FC236}">
                    <a16:creationId xmlns:a16="http://schemas.microsoft.com/office/drawing/2014/main" id="{16987DD8-53D7-0702-68B5-B5A2F48D0391}"/>
                  </a:ext>
                </a:extLst>
              </p:cNvPr>
              <p:cNvSpPr>
                <a:spLocks noChangeShapeType="1"/>
              </p:cNvSpPr>
              <p:nvPr/>
            </p:nvSpPr>
            <p:spPr bwMode="auto">
              <a:xfrm>
                <a:off x="2204" y="2093"/>
                <a:ext cx="139" cy="1"/>
              </a:xfrm>
              <a:prstGeom prst="line">
                <a:avLst/>
              </a:prstGeom>
              <a:noFill/>
              <a:ln w="11113">
                <a:solidFill>
                  <a:srgbClr val="FFB07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7" name="Line 4070">
                <a:extLst>
                  <a:ext uri="{FF2B5EF4-FFF2-40B4-BE49-F238E27FC236}">
                    <a16:creationId xmlns:a16="http://schemas.microsoft.com/office/drawing/2014/main" id="{846CC153-3694-3BC5-60C8-DE902E2473E4}"/>
                  </a:ext>
                </a:extLst>
              </p:cNvPr>
              <p:cNvSpPr>
                <a:spLocks noChangeShapeType="1"/>
              </p:cNvSpPr>
              <p:nvPr/>
            </p:nvSpPr>
            <p:spPr bwMode="auto">
              <a:xfrm>
                <a:off x="2204" y="2093"/>
                <a:ext cx="139" cy="1"/>
              </a:xfrm>
              <a:prstGeom prst="line">
                <a:avLst/>
              </a:prstGeom>
              <a:noFill/>
              <a:ln w="11113">
                <a:solidFill>
                  <a:srgbClr val="FFB27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8" name="Line 4071">
                <a:extLst>
                  <a:ext uri="{FF2B5EF4-FFF2-40B4-BE49-F238E27FC236}">
                    <a16:creationId xmlns:a16="http://schemas.microsoft.com/office/drawing/2014/main" id="{8A0FF846-FAB7-3AA8-8AB5-0137AAD43EBB}"/>
                  </a:ext>
                </a:extLst>
              </p:cNvPr>
              <p:cNvSpPr>
                <a:spLocks noChangeShapeType="1"/>
              </p:cNvSpPr>
              <p:nvPr/>
            </p:nvSpPr>
            <p:spPr bwMode="auto">
              <a:xfrm>
                <a:off x="2204" y="2093"/>
                <a:ext cx="139" cy="1"/>
              </a:xfrm>
              <a:prstGeom prst="line">
                <a:avLst/>
              </a:prstGeom>
              <a:noFill/>
              <a:ln w="11113">
                <a:solidFill>
                  <a:srgbClr val="FFB3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9" name="Line 4072">
                <a:extLst>
                  <a:ext uri="{FF2B5EF4-FFF2-40B4-BE49-F238E27FC236}">
                    <a16:creationId xmlns:a16="http://schemas.microsoft.com/office/drawing/2014/main" id="{8126DCAC-1AC8-D299-995F-C3867E4E84BD}"/>
                  </a:ext>
                </a:extLst>
              </p:cNvPr>
              <p:cNvSpPr>
                <a:spLocks noChangeShapeType="1"/>
              </p:cNvSpPr>
              <p:nvPr/>
            </p:nvSpPr>
            <p:spPr bwMode="auto">
              <a:xfrm>
                <a:off x="2204" y="2085"/>
                <a:ext cx="139" cy="1"/>
              </a:xfrm>
              <a:prstGeom prst="line">
                <a:avLst/>
              </a:prstGeom>
              <a:noFill/>
              <a:ln w="11113">
                <a:solidFill>
                  <a:srgbClr val="FFB58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0" name="Line 4073">
                <a:extLst>
                  <a:ext uri="{FF2B5EF4-FFF2-40B4-BE49-F238E27FC236}">
                    <a16:creationId xmlns:a16="http://schemas.microsoft.com/office/drawing/2014/main" id="{E6E242BD-12C5-B95F-8E5F-7858B9F15BC9}"/>
                  </a:ext>
                </a:extLst>
              </p:cNvPr>
              <p:cNvSpPr>
                <a:spLocks noChangeShapeType="1"/>
              </p:cNvSpPr>
              <p:nvPr/>
            </p:nvSpPr>
            <p:spPr bwMode="auto">
              <a:xfrm>
                <a:off x="2204" y="2085"/>
                <a:ext cx="139" cy="1"/>
              </a:xfrm>
              <a:prstGeom prst="line">
                <a:avLst/>
              </a:prstGeom>
              <a:noFill/>
              <a:ln w="11113">
                <a:solidFill>
                  <a:srgbClr val="FFB68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1" name="Line 4074">
                <a:extLst>
                  <a:ext uri="{FF2B5EF4-FFF2-40B4-BE49-F238E27FC236}">
                    <a16:creationId xmlns:a16="http://schemas.microsoft.com/office/drawing/2014/main" id="{45018A6C-7A42-3BE7-8C10-71DD80B8513A}"/>
                  </a:ext>
                </a:extLst>
              </p:cNvPr>
              <p:cNvSpPr>
                <a:spLocks noChangeShapeType="1"/>
              </p:cNvSpPr>
              <p:nvPr/>
            </p:nvSpPr>
            <p:spPr bwMode="auto">
              <a:xfrm>
                <a:off x="2204" y="2085"/>
                <a:ext cx="139" cy="1"/>
              </a:xfrm>
              <a:prstGeom prst="line">
                <a:avLst/>
              </a:prstGeom>
              <a:noFill/>
              <a:ln w="11113">
                <a:solidFill>
                  <a:srgbClr val="FFB88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2" name="Line 4075">
                <a:extLst>
                  <a:ext uri="{FF2B5EF4-FFF2-40B4-BE49-F238E27FC236}">
                    <a16:creationId xmlns:a16="http://schemas.microsoft.com/office/drawing/2014/main" id="{962498AE-4111-DE14-1AF5-3AD8306D4612}"/>
                  </a:ext>
                </a:extLst>
              </p:cNvPr>
              <p:cNvSpPr>
                <a:spLocks noChangeShapeType="1"/>
              </p:cNvSpPr>
              <p:nvPr/>
            </p:nvSpPr>
            <p:spPr bwMode="auto">
              <a:xfrm>
                <a:off x="2204" y="2077"/>
                <a:ext cx="139" cy="1"/>
              </a:xfrm>
              <a:prstGeom prst="line">
                <a:avLst/>
              </a:prstGeom>
              <a:noFill/>
              <a:ln w="11113">
                <a:solidFill>
                  <a:srgbClr val="FFB9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3" name="Line 4076">
                <a:extLst>
                  <a:ext uri="{FF2B5EF4-FFF2-40B4-BE49-F238E27FC236}">
                    <a16:creationId xmlns:a16="http://schemas.microsoft.com/office/drawing/2014/main" id="{CCC9EB70-8C1B-9EBA-BAC0-E48396C3584A}"/>
                  </a:ext>
                </a:extLst>
              </p:cNvPr>
              <p:cNvSpPr>
                <a:spLocks noChangeShapeType="1"/>
              </p:cNvSpPr>
              <p:nvPr/>
            </p:nvSpPr>
            <p:spPr bwMode="auto">
              <a:xfrm>
                <a:off x="2204" y="2077"/>
                <a:ext cx="139" cy="1"/>
              </a:xfrm>
              <a:prstGeom prst="line">
                <a:avLst/>
              </a:prstGeom>
              <a:noFill/>
              <a:ln w="11113">
                <a:solidFill>
                  <a:srgbClr val="FFBB8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4" name="Line 4077">
                <a:extLst>
                  <a:ext uri="{FF2B5EF4-FFF2-40B4-BE49-F238E27FC236}">
                    <a16:creationId xmlns:a16="http://schemas.microsoft.com/office/drawing/2014/main" id="{3EC705A4-7F73-A42F-FD5F-16A8128F0EE4}"/>
                  </a:ext>
                </a:extLst>
              </p:cNvPr>
              <p:cNvSpPr>
                <a:spLocks noChangeShapeType="1"/>
              </p:cNvSpPr>
              <p:nvPr/>
            </p:nvSpPr>
            <p:spPr bwMode="auto">
              <a:xfrm>
                <a:off x="2204" y="2077"/>
                <a:ext cx="139" cy="1"/>
              </a:xfrm>
              <a:prstGeom prst="line">
                <a:avLst/>
              </a:prstGeom>
              <a:noFill/>
              <a:ln w="11113">
                <a:solidFill>
                  <a:srgbClr val="FFBC8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5" name="Line 4078">
                <a:extLst>
                  <a:ext uri="{FF2B5EF4-FFF2-40B4-BE49-F238E27FC236}">
                    <a16:creationId xmlns:a16="http://schemas.microsoft.com/office/drawing/2014/main" id="{8D788CC0-8C7E-4DAD-4935-AA3194964F3C}"/>
                  </a:ext>
                </a:extLst>
              </p:cNvPr>
              <p:cNvSpPr>
                <a:spLocks noChangeShapeType="1"/>
              </p:cNvSpPr>
              <p:nvPr/>
            </p:nvSpPr>
            <p:spPr bwMode="auto">
              <a:xfrm>
                <a:off x="2204" y="2069"/>
                <a:ext cx="139" cy="1"/>
              </a:xfrm>
              <a:prstGeom prst="line">
                <a:avLst/>
              </a:prstGeom>
              <a:noFill/>
              <a:ln w="11113">
                <a:solidFill>
                  <a:srgbClr val="FFBE9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6" name="Line 4079">
                <a:extLst>
                  <a:ext uri="{FF2B5EF4-FFF2-40B4-BE49-F238E27FC236}">
                    <a16:creationId xmlns:a16="http://schemas.microsoft.com/office/drawing/2014/main" id="{12E5FF76-3367-F04A-1002-A202E2AFF0FE}"/>
                  </a:ext>
                </a:extLst>
              </p:cNvPr>
              <p:cNvSpPr>
                <a:spLocks noChangeShapeType="1"/>
              </p:cNvSpPr>
              <p:nvPr/>
            </p:nvSpPr>
            <p:spPr bwMode="auto">
              <a:xfrm>
                <a:off x="2204" y="2069"/>
                <a:ext cx="139" cy="1"/>
              </a:xfrm>
              <a:prstGeom prst="line">
                <a:avLst/>
              </a:prstGeom>
              <a:noFill/>
              <a:ln w="11113">
                <a:solidFill>
                  <a:srgbClr val="FFBF9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7" name="Line 4080">
                <a:extLst>
                  <a:ext uri="{FF2B5EF4-FFF2-40B4-BE49-F238E27FC236}">
                    <a16:creationId xmlns:a16="http://schemas.microsoft.com/office/drawing/2014/main" id="{ABC83055-D344-03C6-30EC-11EC056E10D2}"/>
                  </a:ext>
                </a:extLst>
              </p:cNvPr>
              <p:cNvSpPr>
                <a:spLocks noChangeShapeType="1"/>
              </p:cNvSpPr>
              <p:nvPr/>
            </p:nvSpPr>
            <p:spPr bwMode="auto">
              <a:xfrm>
                <a:off x="2204" y="2069"/>
                <a:ext cx="139" cy="1"/>
              </a:xfrm>
              <a:prstGeom prst="line">
                <a:avLst/>
              </a:prstGeom>
              <a:noFill/>
              <a:ln w="11113">
                <a:solidFill>
                  <a:srgbClr val="FFC1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8" name="Line 4081">
                <a:extLst>
                  <a:ext uri="{FF2B5EF4-FFF2-40B4-BE49-F238E27FC236}">
                    <a16:creationId xmlns:a16="http://schemas.microsoft.com/office/drawing/2014/main" id="{56496F07-7A9C-C8AA-42B1-8BEB3D61DDAB}"/>
                  </a:ext>
                </a:extLst>
              </p:cNvPr>
              <p:cNvSpPr>
                <a:spLocks noChangeShapeType="1"/>
              </p:cNvSpPr>
              <p:nvPr/>
            </p:nvSpPr>
            <p:spPr bwMode="auto">
              <a:xfrm>
                <a:off x="2204" y="2069"/>
                <a:ext cx="139" cy="1"/>
              </a:xfrm>
              <a:prstGeom prst="line">
                <a:avLst/>
              </a:prstGeom>
              <a:noFill/>
              <a:ln w="11113">
                <a:solidFill>
                  <a:srgbClr val="FFC2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9" name="Line 4082">
                <a:extLst>
                  <a:ext uri="{FF2B5EF4-FFF2-40B4-BE49-F238E27FC236}">
                    <a16:creationId xmlns:a16="http://schemas.microsoft.com/office/drawing/2014/main" id="{1198FA7A-3FB7-1978-5BFD-357C126B3074}"/>
                  </a:ext>
                </a:extLst>
              </p:cNvPr>
              <p:cNvSpPr>
                <a:spLocks noChangeShapeType="1"/>
              </p:cNvSpPr>
              <p:nvPr/>
            </p:nvSpPr>
            <p:spPr bwMode="auto">
              <a:xfrm>
                <a:off x="2204" y="2061"/>
                <a:ext cx="139" cy="1"/>
              </a:xfrm>
              <a:prstGeom prst="line">
                <a:avLst/>
              </a:prstGeom>
              <a:noFill/>
              <a:ln w="11113">
                <a:solidFill>
                  <a:srgbClr val="FFC49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0" name="Line 4083">
                <a:extLst>
                  <a:ext uri="{FF2B5EF4-FFF2-40B4-BE49-F238E27FC236}">
                    <a16:creationId xmlns:a16="http://schemas.microsoft.com/office/drawing/2014/main" id="{C3AE05D2-CA7A-10C3-0FD4-543609EB818C}"/>
                  </a:ext>
                </a:extLst>
              </p:cNvPr>
              <p:cNvSpPr>
                <a:spLocks noChangeShapeType="1"/>
              </p:cNvSpPr>
              <p:nvPr/>
            </p:nvSpPr>
            <p:spPr bwMode="auto">
              <a:xfrm>
                <a:off x="2204" y="2061"/>
                <a:ext cx="139" cy="1"/>
              </a:xfrm>
              <a:prstGeom prst="line">
                <a:avLst/>
              </a:prstGeom>
              <a:noFill/>
              <a:ln w="11113">
                <a:solidFill>
                  <a:srgbClr val="FFC59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1" name="Line 4084">
                <a:extLst>
                  <a:ext uri="{FF2B5EF4-FFF2-40B4-BE49-F238E27FC236}">
                    <a16:creationId xmlns:a16="http://schemas.microsoft.com/office/drawing/2014/main" id="{811A04D1-4213-6A93-C788-CEE1036332CD}"/>
                  </a:ext>
                </a:extLst>
              </p:cNvPr>
              <p:cNvSpPr>
                <a:spLocks noChangeShapeType="1"/>
              </p:cNvSpPr>
              <p:nvPr/>
            </p:nvSpPr>
            <p:spPr bwMode="auto">
              <a:xfrm>
                <a:off x="2204" y="2061"/>
                <a:ext cx="139" cy="1"/>
              </a:xfrm>
              <a:prstGeom prst="line">
                <a:avLst/>
              </a:prstGeom>
              <a:noFill/>
              <a:ln w="11113">
                <a:solidFill>
                  <a:srgbClr val="FFC7A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2" name="Line 4085">
                <a:extLst>
                  <a:ext uri="{FF2B5EF4-FFF2-40B4-BE49-F238E27FC236}">
                    <a16:creationId xmlns:a16="http://schemas.microsoft.com/office/drawing/2014/main" id="{B539AC2F-D8D2-AEA5-74D9-211305125B95}"/>
                  </a:ext>
                </a:extLst>
              </p:cNvPr>
              <p:cNvSpPr>
                <a:spLocks noChangeShapeType="1"/>
              </p:cNvSpPr>
              <p:nvPr/>
            </p:nvSpPr>
            <p:spPr bwMode="auto">
              <a:xfrm>
                <a:off x="2204" y="2053"/>
                <a:ext cx="139" cy="1"/>
              </a:xfrm>
              <a:prstGeom prst="line">
                <a:avLst/>
              </a:prstGeom>
              <a:noFill/>
              <a:ln w="11113">
                <a:solidFill>
                  <a:srgbClr val="FFC8A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3" name="Line 4086">
                <a:extLst>
                  <a:ext uri="{FF2B5EF4-FFF2-40B4-BE49-F238E27FC236}">
                    <a16:creationId xmlns:a16="http://schemas.microsoft.com/office/drawing/2014/main" id="{7C2BB22B-8234-8B37-A75E-8C31BF89BE2B}"/>
                  </a:ext>
                </a:extLst>
              </p:cNvPr>
              <p:cNvSpPr>
                <a:spLocks noChangeShapeType="1"/>
              </p:cNvSpPr>
              <p:nvPr/>
            </p:nvSpPr>
            <p:spPr bwMode="auto">
              <a:xfrm>
                <a:off x="2204" y="2053"/>
                <a:ext cx="139" cy="1"/>
              </a:xfrm>
              <a:prstGeom prst="line">
                <a:avLst/>
              </a:prstGeom>
              <a:noFill/>
              <a:ln w="11113">
                <a:solidFill>
                  <a:srgbClr val="FFCAA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4" name="Line 4087">
                <a:extLst>
                  <a:ext uri="{FF2B5EF4-FFF2-40B4-BE49-F238E27FC236}">
                    <a16:creationId xmlns:a16="http://schemas.microsoft.com/office/drawing/2014/main" id="{662EC613-4923-5682-F245-67A3684CEA0C}"/>
                  </a:ext>
                </a:extLst>
              </p:cNvPr>
              <p:cNvSpPr>
                <a:spLocks noChangeShapeType="1"/>
              </p:cNvSpPr>
              <p:nvPr/>
            </p:nvSpPr>
            <p:spPr bwMode="auto">
              <a:xfrm>
                <a:off x="2204" y="2053"/>
                <a:ext cx="139" cy="1"/>
              </a:xfrm>
              <a:prstGeom prst="line">
                <a:avLst/>
              </a:prstGeom>
              <a:noFill/>
              <a:ln w="11113">
                <a:solidFill>
                  <a:srgbClr val="FFCCA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5" name="Line 4088">
                <a:extLst>
                  <a:ext uri="{FF2B5EF4-FFF2-40B4-BE49-F238E27FC236}">
                    <a16:creationId xmlns:a16="http://schemas.microsoft.com/office/drawing/2014/main" id="{CA3AB51C-A253-114E-73D4-64D05F4E8371}"/>
                  </a:ext>
                </a:extLst>
              </p:cNvPr>
              <p:cNvSpPr>
                <a:spLocks noChangeShapeType="1"/>
              </p:cNvSpPr>
              <p:nvPr/>
            </p:nvSpPr>
            <p:spPr bwMode="auto">
              <a:xfrm>
                <a:off x="2204" y="2045"/>
                <a:ext cx="139" cy="1"/>
              </a:xfrm>
              <a:prstGeom prst="line">
                <a:avLst/>
              </a:prstGeom>
              <a:noFill/>
              <a:ln w="11113">
                <a:solidFill>
                  <a:srgbClr val="FFCDA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6" name="Line 4089">
                <a:extLst>
                  <a:ext uri="{FF2B5EF4-FFF2-40B4-BE49-F238E27FC236}">
                    <a16:creationId xmlns:a16="http://schemas.microsoft.com/office/drawing/2014/main" id="{F6DDD65E-1456-F66F-0D82-7FA312514D84}"/>
                  </a:ext>
                </a:extLst>
              </p:cNvPr>
              <p:cNvSpPr>
                <a:spLocks noChangeShapeType="1"/>
              </p:cNvSpPr>
              <p:nvPr/>
            </p:nvSpPr>
            <p:spPr bwMode="auto">
              <a:xfrm>
                <a:off x="2204" y="2045"/>
                <a:ext cx="139" cy="1"/>
              </a:xfrm>
              <a:prstGeom prst="line">
                <a:avLst/>
              </a:prstGeom>
              <a:noFill/>
              <a:ln w="11113">
                <a:solidFill>
                  <a:srgbClr val="FFCFA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7" name="Line 4090">
                <a:extLst>
                  <a:ext uri="{FF2B5EF4-FFF2-40B4-BE49-F238E27FC236}">
                    <a16:creationId xmlns:a16="http://schemas.microsoft.com/office/drawing/2014/main" id="{4D361B62-9F7F-3C6B-FDB2-686A1FD70B03}"/>
                  </a:ext>
                </a:extLst>
              </p:cNvPr>
              <p:cNvSpPr>
                <a:spLocks noChangeShapeType="1"/>
              </p:cNvSpPr>
              <p:nvPr/>
            </p:nvSpPr>
            <p:spPr bwMode="auto">
              <a:xfrm>
                <a:off x="2204" y="2045"/>
                <a:ext cx="139" cy="1"/>
              </a:xfrm>
              <a:prstGeom prst="line">
                <a:avLst/>
              </a:prstGeom>
              <a:noFill/>
              <a:ln w="11113">
                <a:solidFill>
                  <a:srgbClr val="FFD1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8" name="Line 4091">
                <a:extLst>
                  <a:ext uri="{FF2B5EF4-FFF2-40B4-BE49-F238E27FC236}">
                    <a16:creationId xmlns:a16="http://schemas.microsoft.com/office/drawing/2014/main" id="{8DA4D23B-F536-5155-602A-BEAF5BFFCD5E}"/>
                  </a:ext>
                </a:extLst>
              </p:cNvPr>
              <p:cNvSpPr>
                <a:spLocks noChangeShapeType="1"/>
              </p:cNvSpPr>
              <p:nvPr/>
            </p:nvSpPr>
            <p:spPr bwMode="auto">
              <a:xfrm>
                <a:off x="2204" y="2037"/>
                <a:ext cx="139" cy="1"/>
              </a:xfrm>
              <a:prstGeom prst="line">
                <a:avLst/>
              </a:prstGeom>
              <a:noFill/>
              <a:ln w="11113">
                <a:solidFill>
                  <a:srgbClr val="FFD2B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9" name="Line 4092">
                <a:extLst>
                  <a:ext uri="{FF2B5EF4-FFF2-40B4-BE49-F238E27FC236}">
                    <a16:creationId xmlns:a16="http://schemas.microsoft.com/office/drawing/2014/main" id="{FAB23716-BA4A-805A-3300-3CF92437E09D}"/>
                  </a:ext>
                </a:extLst>
              </p:cNvPr>
              <p:cNvSpPr>
                <a:spLocks noChangeShapeType="1"/>
              </p:cNvSpPr>
              <p:nvPr/>
            </p:nvSpPr>
            <p:spPr bwMode="auto">
              <a:xfrm>
                <a:off x="2204" y="2037"/>
                <a:ext cx="139" cy="1"/>
              </a:xfrm>
              <a:prstGeom prst="line">
                <a:avLst/>
              </a:prstGeom>
              <a:noFill/>
              <a:ln w="11113">
                <a:solidFill>
                  <a:srgbClr val="FFD4B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0" name="Line 4093">
                <a:extLst>
                  <a:ext uri="{FF2B5EF4-FFF2-40B4-BE49-F238E27FC236}">
                    <a16:creationId xmlns:a16="http://schemas.microsoft.com/office/drawing/2014/main" id="{8A93D6EB-52D6-CD5E-50F0-93DFB9C82BE0}"/>
                  </a:ext>
                </a:extLst>
              </p:cNvPr>
              <p:cNvSpPr>
                <a:spLocks noChangeShapeType="1"/>
              </p:cNvSpPr>
              <p:nvPr/>
            </p:nvSpPr>
            <p:spPr bwMode="auto">
              <a:xfrm>
                <a:off x="2204" y="2037"/>
                <a:ext cx="139" cy="1"/>
              </a:xfrm>
              <a:prstGeom prst="line">
                <a:avLst/>
              </a:prstGeom>
              <a:noFill/>
              <a:ln w="11113">
                <a:solidFill>
                  <a:srgbClr val="FFD6B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1" name="Line 4094">
                <a:extLst>
                  <a:ext uri="{FF2B5EF4-FFF2-40B4-BE49-F238E27FC236}">
                    <a16:creationId xmlns:a16="http://schemas.microsoft.com/office/drawing/2014/main" id="{B0CD129F-830D-0B06-A893-8810F738AAE0}"/>
                  </a:ext>
                </a:extLst>
              </p:cNvPr>
              <p:cNvSpPr>
                <a:spLocks noChangeShapeType="1"/>
              </p:cNvSpPr>
              <p:nvPr/>
            </p:nvSpPr>
            <p:spPr bwMode="auto">
              <a:xfrm>
                <a:off x="2204" y="2029"/>
                <a:ext cx="139" cy="1"/>
              </a:xfrm>
              <a:prstGeom prst="line">
                <a:avLst/>
              </a:prstGeom>
              <a:noFill/>
              <a:ln w="11113">
                <a:solidFill>
                  <a:srgbClr val="FFD7B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2" name="Line 4095">
                <a:extLst>
                  <a:ext uri="{FF2B5EF4-FFF2-40B4-BE49-F238E27FC236}">
                    <a16:creationId xmlns:a16="http://schemas.microsoft.com/office/drawing/2014/main" id="{8D6BBD75-7763-3DEA-A4D9-D0BA0620BE1C}"/>
                  </a:ext>
                </a:extLst>
              </p:cNvPr>
              <p:cNvSpPr>
                <a:spLocks noChangeShapeType="1"/>
              </p:cNvSpPr>
              <p:nvPr/>
            </p:nvSpPr>
            <p:spPr bwMode="auto">
              <a:xfrm>
                <a:off x="2204" y="2029"/>
                <a:ext cx="139" cy="1"/>
              </a:xfrm>
              <a:prstGeom prst="line">
                <a:avLst/>
              </a:prstGeom>
              <a:noFill/>
              <a:ln w="11113">
                <a:solidFill>
                  <a:srgbClr val="FFD9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3" name="Line 4096">
                <a:extLst>
                  <a:ext uri="{FF2B5EF4-FFF2-40B4-BE49-F238E27FC236}">
                    <a16:creationId xmlns:a16="http://schemas.microsoft.com/office/drawing/2014/main" id="{63DD77BB-0676-D2B0-85D8-8FB2F9D4DC6F}"/>
                  </a:ext>
                </a:extLst>
              </p:cNvPr>
              <p:cNvSpPr>
                <a:spLocks noChangeShapeType="1"/>
              </p:cNvSpPr>
              <p:nvPr/>
            </p:nvSpPr>
            <p:spPr bwMode="auto">
              <a:xfrm>
                <a:off x="2204" y="2029"/>
                <a:ext cx="139" cy="1"/>
              </a:xfrm>
              <a:prstGeom prst="line">
                <a:avLst/>
              </a:prstGeom>
              <a:noFill/>
              <a:ln w="11113">
                <a:solidFill>
                  <a:srgbClr val="FFDBC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4" name="Line 4097">
                <a:extLst>
                  <a:ext uri="{FF2B5EF4-FFF2-40B4-BE49-F238E27FC236}">
                    <a16:creationId xmlns:a16="http://schemas.microsoft.com/office/drawing/2014/main" id="{33794DE3-515A-8A9B-3555-1680E45696FE}"/>
                  </a:ext>
                </a:extLst>
              </p:cNvPr>
              <p:cNvSpPr>
                <a:spLocks noChangeShapeType="1"/>
              </p:cNvSpPr>
              <p:nvPr/>
            </p:nvSpPr>
            <p:spPr bwMode="auto">
              <a:xfrm>
                <a:off x="2204" y="2029"/>
                <a:ext cx="139" cy="1"/>
              </a:xfrm>
              <a:prstGeom prst="line">
                <a:avLst/>
              </a:prstGeom>
              <a:noFill/>
              <a:ln w="11113">
                <a:solidFill>
                  <a:srgbClr val="FFDDC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5" name="Line 4098">
                <a:extLst>
                  <a:ext uri="{FF2B5EF4-FFF2-40B4-BE49-F238E27FC236}">
                    <a16:creationId xmlns:a16="http://schemas.microsoft.com/office/drawing/2014/main" id="{83BD9A97-A2F1-B978-5DE0-A5298BF90D0D}"/>
                  </a:ext>
                </a:extLst>
              </p:cNvPr>
              <p:cNvSpPr>
                <a:spLocks noChangeShapeType="1"/>
              </p:cNvSpPr>
              <p:nvPr/>
            </p:nvSpPr>
            <p:spPr bwMode="auto">
              <a:xfrm>
                <a:off x="2204" y="2021"/>
                <a:ext cx="139" cy="1"/>
              </a:xfrm>
              <a:prstGeom prst="line">
                <a:avLst/>
              </a:prstGeom>
              <a:noFill/>
              <a:ln w="11113">
                <a:solidFill>
                  <a:srgbClr val="FFDEC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6" name="Line 4099">
                <a:extLst>
                  <a:ext uri="{FF2B5EF4-FFF2-40B4-BE49-F238E27FC236}">
                    <a16:creationId xmlns:a16="http://schemas.microsoft.com/office/drawing/2014/main" id="{BCD452EB-2B96-3F00-44BB-DC68DE54DABA}"/>
                  </a:ext>
                </a:extLst>
              </p:cNvPr>
              <p:cNvSpPr>
                <a:spLocks noChangeShapeType="1"/>
              </p:cNvSpPr>
              <p:nvPr/>
            </p:nvSpPr>
            <p:spPr bwMode="auto">
              <a:xfrm>
                <a:off x="2204" y="2021"/>
                <a:ext cx="139" cy="1"/>
              </a:xfrm>
              <a:prstGeom prst="line">
                <a:avLst/>
              </a:prstGeom>
              <a:noFill/>
              <a:ln w="11113">
                <a:solidFill>
                  <a:srgbClr val="FFE0C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7" name="Line 4100">
                <a:extLst>
                  <a:ext uri="{FF2B5EF4-FFF2-40B4-BE49-F238E27FC236}">
                    <a16:creationId xmlns:a16="http://schemas.microsoft.com/office/drawing/2014/main" id="{7C74B471-C89B-1634-A53E-D2A4C5D00E93}"/>
                  </a:ext>
                </a:extLst>
              </p:cNvPr>
              <p:cNvSpPr>
                <a:spLocks noChangeShapeType="1"/>
              </p:cNvSpPr>
              <p:nvPr/>
            </p:nvSpPr>
            <p:spPr bwMode="auto">
              <a:xfrm>
                <a:off x="2204" y="2021"/>
                <a:ext cx="139" cy="1"/>
              </a:xfrm>
              <a:prstGeom prst="line">
                <a:avLst/>
              </a:prstGeom>
              <a:noFill/>
              <a:ln w="11113">
                <a:solidFill>
                  <a:srgbClr val="FFE2C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8" name="Line 4101">
                <a:extLst>
                  <a:ext uri="{FF2B5EF4-FFF2-40B4-BE49-F238E27FC236}">
                    <a16:creationId xmlns:a16="http://schemas.microsoft.com/office/drawing/2014/main" id="{3E4E13D7-C934-651C-EC4E-C0FDF04B6784}"/>
                  </a:ext>
                </a:extLst>
              </p:cNvPr>
              <p:cNvSpPr>
                <a:spLocks noChangeShapeType="1"/>
              </p:cNvSpPr>
              <p:nvPr/>
            </p:nvSpPr>
            <p:spPr bwMode="auto">
              <a:xfrm>
                <a:off x="2204" y="2013"/>
                <a:ext cx="139" cy="1"/>
              </a:xfrm>
              <a:prstGeom prst="line">
                <a:avLst/>
              </a:prstGeom>
              <a:noFill/>
              <a:ln w="11113">
                <a:solidFill>
                  <a:srgbClr val="FFE4D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9" name="Line 4102">
                <a:extLst>
                  <a:ext uri="{FF2B5EF4-FFF2-40B4-BE49-F238E27FC236}">
                    <a16:creationId xmlns:a16="http://schemas.microsoft.com/office/drawing/2014/main" id="{11A8BCBA-3129-9CC2-5CC2-74FF823DF0E1}"/>
                  </a:ext>
                </a:extLst>
              </p:cNvPr>
              <p:cNvSpPr>
                <a:spLocks noChangeShapeType="1"/>
              </p:cNvSpPr>
              <p:nvPr/>
            </p:nvSpPr>
            <p:spPr bwMode="auto">
              <a:xfrm>
                <a:off x="2204" y="2013"/>
                <a:ext cx="139" cy="1"/>
              </a:xfrm>
              <a:prstGeom prst="line">
                <a:avLst/>
              </a:prstGeom>
              <a:noFill/>
              <a:ln w="11113">
                <a:solidFill>
                  <a:srgbClr val="FFE6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0" name="Line 4103">
                <a:extLst>
                  <a:ext uri="{FF2B5EF4-FFF2-40B4-BE49-F238E27FC236}">
                    <a16:creationId xmlns:a16="http://schemas.microsoft.com/office/drawing/2014/main" id="{EC3959A0-4C60-FDAD-A76D-D2DABE0F96F7}"/>
                  </a:ext>
                </a:extLst>
              </p:cNvPr>
              <p:cNvSpPr>
                <a:spLocks noChangeShapeType="1"/>
              </p:cNvSpPr>
              <p:nvPr/>
            </p:nvSpPr>
            <p:spPr bwMode="auto">
              <a:xfrm>
                <a:off x="2204" y="2013"/>
                <a:ext cx="139" cy="1"/>
              </a:xfrm>
              <a:prstGeom prst="line">
                <a:avLst/>
              </a:prstGeom>
              <a:noFill/>
              <a:ln w="11113">
                <a:solidFill>
                  <a:srgbClr val="FFE7D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1" name="Line 4104">
                <a:extLst>
                  <a:ext uri="{FF2B5EF4-FFF2-40B4-BE49-F238E27FC236}">
                    <a16:creationId xmlns:a16="http://schemas.microsoft.com/office/drawing/2014/main" id="{B1F164DC-CC5C-0A92-83DE-620D238F90EC}"/>
                  </a:ext>
                </a:extLst>
              </p:cNvPr>
              <p:cNvSpPr>
                <a:spLocks noChangeShapeType="1"/>
              </p:cNvSpPr>
              <p:nvPr/>
            </p:nvSpPr>
            <p:spPr bwMode="auto">
              <a:xfrm>
                <a:off x="2204" y="2005"/>
                <a:ext cx="139" cy="1"/>
              </a:xfrm>
              <a:prstGeom prst="line">
                <a:avLst/>
              </a:prstGeom>
              <a:noFill/>
              <a:ln w="11113">
                <a:solidFill>
                  <a:srgbClr val="FFE9D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2" name="Line 4105">
                <a:extLst>
                  <a:ext uri="{FF2B5EF4-FFF2-40B4-BE49-F238E27FC236}">
                    <a16:creationId xmlns:a16="http://schemas.microsoft.com/office/drawing/2014/main" id="{57D635E4-3BD6-1D66-C1E3-4A36B9D1EADE}"/>
                  </a:ext>
                </a:extLst>
              </p:cNvPr>
              <p:cNvSpPr>
                <a:spLocks noChangeShapeType="1"/>
              </p:cNvSpPr>
              <p:nvPr/>
            </p:nvSpPr>
            <p:spPr bwMode="auto">
              <a:xfrm>
                <a:off x="2204" y="2005"/>
                <a:ext cx="139" cy="1"/>
              </a:xfrm>
              <a:prstGeom prst="line">
                <a:avLst/>
              </a:prstGeom>
              <a:noFill/>
              <a:ln w="11113">
                <a:solidFill>
                  <a:srgbClr val="FFEBD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3" name="Line 4106">
                <a:extLst>
                  <a:ext uri="{FF2B5EF4-FFF2-40B4-BE49-F238E27FC236}">
                    <a16:creationId xmlns:a16="http://schemas.microsoft.com/office/drawing/2014/main" id="{FC7422F6-86AF-9652-4510-64EB3B3847BA}"/>
                  </a:ext>
                </a:extLst>
              </p:cNvPr>
              <p:cNvSpPr>
                <a:spLocks noChangeShapeType="1"/>
              </p:cNvSpPr>
              <p:nvPr/>
            </p:nvSpPr>
            <p:spPr bwMode="auto">
              <a:xfrm>
                <a:off x="2204" y="2005"/>
                <a:ext cx="139" cy="1"/>
              </a:xfrm>
              <a:prstGeom prst="line">
                <a:avLst/>
              </a:prstGeom>
              <a:noFill/>
              <a:ln w="11113">
                <a:solidFill>
                  <a:srgbClr val="FFEDE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4" name="Line 4107">
                <a:extLst>
                  <a:ext uri="{FF2B5EF4-FFF2-40B4-BE49-F238E27FC236}">
                    <a16:creationId xmlns:a16="http://schemas.microsoft.com/office/drawing/2014/main" id="{4B1D2969-E34E-809B-8B05-1E2384F0CA95}"/>
                  </a:ext>
                </a:extLst>
              </p:cNvPr>
              <p:cNvSpPr>
                <a:spLocks noChangeShapeType="1"/>
              </p:cNvSpPr>
              <p:nvPr/>
            </p:nvSpPr>
            <p:spPr bwMode="auto">
              <a:xfrm>
                <a:off x="2204" y="1997"/>
                <a:ext cx="139" cy="1"/>
              </a:xfrm>
              <a:prstGeom prst="line">
                <a:avLst/>
              </a:prstGeom>
              <a:noFill/>
              <a:ln w="11113">
                <a:solidFill>
                  <a:srgbClr val="FFEF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5" name="Line 4108">
                <a:extLst>
                  <a:ext uri="{FF2B5EF4-FFF2-40B4-BE49-F238E27FC236}">
                    <a16:creationId xmlns:a16="http://schemas.microsoft.com/office/drawing/2014/main" id="{212B75CD-6D76-8757-3337-07A2E4EE0AAC}"/>
                  </a:ext>
                </a:extLst>
              </p:cNvPr>
              <p:cNvSpPr>
                <a:spLocks noChangeShapeType="1"/>
              </p:cNvSpPr>
              <p:nvPr/>
            </p:nvSpPr>
            <p:spPr bwMode="auto">
              <a:xfrm>
                <a:off x="2204" y="1997"/>
                <a:ext cx="139" cy="1"/>
              </a:xfrm>
              <a:prstGeom prst="line">
                <a:avLst/>
              </a:prstGeom>
              <a:noFill/>
              <a:ln w="11113">
                <a:solidFill>
                  <a:srgbClr val="FFF1E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6" name="Line 4109">
                <a:extLst>
                  <a:ext uri="{FF2B5EF4-FFF2-40B4-BE49-F238E27FC236}">
                    <a16:creationId xmlns:a16="http://schemas.microsoft.com/office/drawing/2014/main" id="{A1632ED1-FC1E-8A5B-439E-4B0D998CA66C}"/>
                  </a:ext>
                </a:extLst>
              </p:cNvPr>
              <p:cNvSpPr>
                <a:spLocks noChangeShapeType="1"/>
              </p:cNvSpPr>
              <p:nvPr/>
            </p:nvSpPr>
            <p:spPr bwMode="auto">
              <a:xfrm>
                <a:off x="2204" y="1997"/>
                <a:ext cx="139" cy="1"/>
              </a:xfrm>
              <a:prstGeom prst="line">
                <a:avLst/>
              </a:prstGeom>
              <a:noFill/>
              <a:ln w="11113">
                <a:solidFill>
                  <a:srgbClr val="FFF3E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7" name="Line 4110">
                <a:extLst>
                  <a:ext uri="{FF2B5EF4-FFF2-40B4-BE49-F238E27FC236}">
                    <a16:creationId xmlns:a16="http://schemas.microsoft.com/office/drawing/2014/main" id="{52ABAD34-AC8C-7501-52AE-9527F69FA969}"/>
                  </a:ext>
                </a:extLst>
              </p:cNvPr>
              <p:cNvSpPr>
                <a:spLocks noChangeShapeType="1"/>
              </p:cNvSpPr>
              <p:nvPr/>
            </p:nvSpPr>
            <p:spPr bwMode="auto">
              <a:xfrm>
                <a:off x="2204" y="1989"/>
                <a:ext cx="139" cy="1"/>
              </a:xfrm>
              <a:prstGeom prst="line">
                <a:avLst/>
              </a:prstGeom>
              <a:noFill/>
              <a:ln w="11113">
                <a:solidFill>
                  <a:srgbClr val="FFF5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8" name="Line 4111">
                <a:extLst>
                  <a:ext uri="{FF2B5EF4-FFF2-40B4-BE49-F238E27FC236}">
                    <a16:creationId xmlns:a16="http://schemas.microsoft.com/office/drawing/2014/main" id="{A46A078D-5CD1-3450-8246-782004C73347}"/>
                  </a:ext>
                </a:extLst>
              </p:cNvPr>
              <p:cNvSpPr>
                <a:spLocks noChangeShapeType="1"/>
              </p:cNvSpPr>
              <p:nvPr/>
            </p:nvSpPr>
            <p:spPr bwMode="auto">
              <a:xfrm>
                <a:off x="2204" y="1989"/>
                <a:ext cx="139" cy="1"/>
              </a:xfrm>
              <a:prstGeom prst="line">
                <a:avLst/>
              </a:prstGeom>
              <a:noFill/>
              <a:ln w="11113">
                <a:solidFill>
                  <a:srgbClr val="FFF7F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9" name="Line 4112">
                <a:extLst>
                  <a:ext uri="{FF2B5EF4-FFF2-40B4-BE49-F238E27FC236}">
                    <a16:creationId xmlns:a16="http://schemas.microsoft.com/office/drawing/2014/main" id="{5A2E7E64-7D4A-556A-D024-42477C0FE75B}"/>
                  </a:ext>
                </a:extLst>
              </p:cNvPr>
              <p:cNvSpPr>
                <a:spLocks noChangeShapeType="1"/>
              </p:cNvSpPr>
              <p:nvPr/>
            </p:nvSpPr>
            <p:spPr bwMode="auto">
              <a:xfrm>
                <a:off x="2204" y="1989"/>
                <a:ext cx="139" cy="1"/>
              </a:xfrm>
              <a:prstGeom prst="line">
                <a:avLst/>
              </a:prstGeom>
              <a:noFill/>
              <a:ln w="11113">
                <a:solidFill>
                  <a:srgbClr val="FFF9F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0" name="Line 4113">
                <a:extLst>
                  <a:ext uri="{FF2B5EF4-FFF2-40B4-BE49-F238E27FC236}">
                    <a16:creationId xmlns:a16="http://schemas.microsoft.com/office/drawing/2014/main" id="{29A516EB-C4C7-D41D-3E04-0D1AF496D2BD}"/>
                  </a:ext>
                </a:extLst>
              </p:cNvPr>
              <p:cNvSpPr>
                <a:spLocks noChangeShapeType="1"/>
              </p:cNvSpPr>
              <p:nvPr/>
            </p:nvSpPr>
            <p:spPr bwMode="auto">
              <a:xfrm>
                <a:off x="2204" y="1989"/>
                <a:ext cx="139" cy="1"/>
              </a:xfrm>
              <a:prstGeom prst="line">
                <a:avLst/>
              </a:prstGeom>
              <a:noFill/>
              <a:ln w="11113">
                <a:solidFill>
                  <a:srgbClr val="FFFBF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1" name="Oval 4114">
                <a:extLst>
                  <a:ext uri="{FF2B5EF4-FFF2-40B4-BE49-F238E27FC236}">
                    <a16:creationId xmlns:a16="http://schemas.microsoft.com/office/drawing/2014/main" id="{07D9C725-178B-6E9D-E35A-677E0BEF5504}"/>
                  </a:ext>
                </a:extLst>
              </p:cNvPr>
              <p:cNvSpPr>
                <a:spLocks noChangeArrowheads="1"/>
              </p:cNvSpPr>
              <p:nvPr/>
            </p:nvSpPr>
            <p:spPr bwMode="auto">
              <a:xfrm>
                <a:off x="2207" y="1992"/>
                <a:ext cx="134" cy="361"/>
              </a:xfrm>
              <a:prstGeom prst="ellipse">
                <a:avLst/>
              </a:prstGeom>
              <a:noFill/>
              <a:ln w="11113">
                <a:solidFill>
                  <a:srgbClr val="FF6600"/>
                </a:solidFill>
                <a:round/>
                <a:headEnd/>
                <a:tailEnd/>
              </a:ln>
              <a:extLst>
                <a:ext uri="{909E8E84-426E-40DD-AFC4-6F175D3DCCD1}">
                  <a14:hiddenFill xmlns:a14="http://schemas.microsoft.com/office/drawing/2010/main">
                    <a:solidFill>
                      <a:srgbClr val="FFFFFF"/>
                    </a:solidFill>
                  </a14:hiddenFill>
                </a:ext>
              </a:extLst>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grpSp>
        <p:sp>
          <p:nvSpPr>
            <p:cNvPr id="16171" name="Arc 4115">
              <a:extLst>
                <a:ext uri="{FF2B5EF4-FFF2-40B4-BE49-F238E27FC236}">
                  <a16:creationId xmlns:a16="http://schemas.microsoft.com/office/drawing/2014/main" id="{9B1F7596-C672-F84E-1011-6F23B78C340A}"/>
                </a:ext>
              </a:extLst>
            </p:cNvPr>
            <p:cNvSpPr>
              <a:spLocks/>
            </p:cNvSpPr>
            <p:nvPr/>
          </p:nvSpPr>
          <p:spPr bwMode="auto">
            <a:xfrm>
              <a:off x="2438" y="7862"/>
              <a:ext cx="57" cy="31"/>
            </a:xfrm>
            <a:custGeom>
              <a:avLst/>
              <a:gdLst>
                <a:gd name="T0" fmla="*/ 0 w 21600"/>
                <a:gd name="T1" fmla="*/ 0 h 19909"/>
                <a:gd name="T2" fmla="*/ 0 w 21600"/>
                <a:gd name="T3" fmla="*/ 0 h 19909"/>
                <a:gd name="T4" fmla="*/ 0 w 21600"/>
                <a:gd name="T5" fmla="*/ 0 h 19909"/>
                <a:gd name="T6" fmla="*/ 0 60000 65536"/>
                <a:gd name="T7" fmla="*/ 0 60000 65536"/>
                <a:gd name="T8" fmla="*/ 0 60000 65536"/>
                <a:gd name="T9" fmla="*/ 0 w 21600"/>
                <a:gd name="T10" fmla="*/ 0 h 19909"/>
                <a:gd name="T11" fmla="*/ 21600 w 21600"/>
                <a:gd name="T12" fmla="*/ 19909 h 19909"/>
              </a:gdLst>
              <a:ahLst/>
              <a:cxnLst>
                <a:cxn ang="T6">
                  <a:pos x="T0" y="T1"/>
                </a:cxn>
                <a:cxn ang="T7">
                  <a:pos x="T2" y="T3"/>
                </a:cxn>
                <a:cxn ang="T8">
                  <a:pos x="T4" y="T5"/>
                </a:cxn>
              </a:cxnLst>
              <a:rect l="T9" t="T10" r="T11" b="T12"/>
              <a:pathLst>
                <a:path w="21600" h="19909" fill="none" extrusionOk="0">
                  <a:moveTo>
                    <a:pt x="21600" y="0"/>
                  </a:moveTo>
                  <a:cubicBezTo>
                    <a:pt x="21600" y="8692"/>
                    <a:pt x="16389" y="16538"/>
                    <a:pt x="8377" y="19909"/>
                  </a:cubicBezTo>
                </a:path>
                <a:path w="21600" h="19909" stroke="0" extrusionOk="0">
                  <a:moveTo>
                    <a:pt x="21600" y="0"/>
                  </a:moveTo>
                  <a:cubicBezTo>
                    <a:pt x="21600" y="8692"/>
                    <a:pt x="16389" y="16538"/>
                    <a:pt x="8377" y="19909"/>
                  </a:cubicBezTo>
                  <a:lnTo>
                    <a:pt x="0" y="0"/>
                  </a:lnTo>
                  <a:close/>
                </a:path>
              </a:pathLst>
            </a:custGeom>
            <a:noFill/>
            <a:ln w="111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72" name="Arc 4116">
              <a:extLst>
                <a:ext uri="{FF2B5EF4-FFF2-40B4-BE49-F238E27FC236}">
                  <a16:creationId xmlns:a16="http://schemas.microsoft.com/office/drawing/2014/main" id="{C62BEC46-FBEA-55EC-A2C0-E3989F7BB711}"/>
                </a:ext>
              </a:extLst>
            </p:cNvPr>
            <p:cNvSpPr>
              <a:spLocks/>
            </p:cNvSpPr>
            <p:nvPr/>
          </p:nvSpPr>
          <p:spPr bwMode="auto">
            <a:xfrm>
              <a:off x="4083" y="7858"/>
              <a:ext cx="57" cy="30"/>
            </a:xfrm>
            <a:custGeom>
              <a:avLst/>
              <a:gdLst>
                <a:gd name="T0" fmla="*/ 0 w 21600"/>
                <a:gd name="T1" fmla="*/ 0 h 19992"/>
                <a:gd name="T2" fmla="*/ 0 w 21600"/>
                <a:gd name="T3" fmla="*/ 0 h 19992"/>
                <a:gd name="T4" fmla="*/ 0 w 21600"/>
                <a:gd name="T5" fmla="*/ 0 h 19992"/>
                <a:gd name="T6" fmla="*/ 0 60000 65536"/>
                <a:gd name="T7" fmla="*/ 0 60000 65536"/>
                <a:gd name="T8" fmla="*/ 0 60000 65536"/>
                <a:gd name="T9" fmla="*/ 0 w 21600"/>
                <a:gd name="T10" fmla="*/ 0 h 19992"/>
                <a:gd name="T11" fmla="*/ 21600 w 21600"/>
                <a:gd name="T12" fmla="*/ 19992 h 19992"/>
              </a:gdLst>
              <a:ahLst/>
              <a:cxnLst>
                <a:cxn ang="T6">
                  <a:pos x="T0" y="T1"/>
                </a:cxn>
                <a:cxn ang="T7">
                  <a:pos x="T2" y="T3"/>
                </a:cxn>
                <a:cxn ang="T8">
                  <a:pos x="T4" y="T5"/>
                </a:cxn>
              </a:cxnLst>
              <a:rect l="T9" t="T10" r="T11" b="T12"/>
              <a:pathLst>
                <a:path w="21600" h="19992" fill="none" extrusionOk="0">
                  <a:moveTo>
                    <a:pt x="12908" y="19992"/>
                  </a:moveTo>
                  <a:cubicBezTo>
                    <a:pt x="5064" y="16544"/>
                    <a:pt x="0" y="8786"/>
                    <a:pt x="0" y="218"/>
                  </a:cubicBezTo>
                  <a:cubicBezTo>
                    <a:pt x="-1" y="145"/>
                    <a:pt x="0" y="72"/>
                    <a:pt x="1" y="0"/>
                  </a:cubicBezTo>
                </a:path>
                <a:path w="21600" h="19992" stroke="0" extrusionOk="0">
                  <a:moveTo>
                    <a:pt x="12908" y="19992"/>
                  </a:moveTo>
                  <a:cubicBezTo>
                    <a:pt x="5064" y="16544"/>
                    <a:pt x="0" y="8786"/>
                    <a:pt x="0" y="218"/>
                  </a:cubicBezTo>
                  <a:cubicBezTo>
                    <a:pt x="-1" y="145"/>
                    <a:pt x="0" y="72"/>
                    <a:pt x="1" y="0"/>
                  </a:cubicBezTo>
                  <a:lnTo>
                    <a:pt x="21600" y="218"/>
                  </a:lnTo>
                  <a:close/>
                </a:path>
              </a:pathLst>
            </a:custGeom>
            <a:noFill/>
            <a:ln w="11113">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73" name="Line 4117">
              <a:extLst>
                <a:ext uri="{FF2B5EF4-FFF2-40B4-BE49-F238E27FC236}">
                  <a16:creationId xmlns:a16="http://schemas.microsoft.com/office/drawing/2014/main" id="{522CFBD2-C80C-C75F-6249-F0BFE72B2965}"/>
                </a:ext>
              </a:extLst>
            </p:cNvPr>
            <p:cNvSpPr>
              <a:spLocks noChangeShapeType="1"/>
            </p:cNvSpPr>
            <p:nvPr/>
          </p:nvSpPr>
          <p:spPr bwMode="auto">
            <a:xfrm flipH="1">
              <a:off x="1998" y="7596"/>
              <a:ext cx="120" cy="1"/>
            </a:xfrm>
            <a:prstGeom prst="line">
              <a:avLst/>
            </a:prstGeom>
            <a:noFill/>
            <a:ln w="349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74" name="Line 4118">
              <a:extLst>
                <a:ext uri="{FF2B5EF4-FFF2-40B4-BE49-F238E27FC236}">
                  <a16:creationId xmlns:a16="http://schemas.microsoft.com/office/drawing/2014/main" id="{5519F2FC-F564-ED00-FB04-F64AB63D5856}"/>
                </a:ext>
              </a:extLst>
            </p:cNvPr>
            <p:cNvSpPr>
              <a:spLocks noChangeShapeType="1"/>
            </p:cNvSpPr>
            <p:nvPr/>
          </p:nvSpPr>
          <p:spPr bwMode="auto">
            <a:xfrm>
              <a:off x="4459" y="7592"/>
              <a:ext cx="128" cy="0"/>
            </a:xfrm>
            <a:prstGeom prst="line">
              <a:avLst/>
            </a:prstGeom>
            <a:noFill/>
            <a:ln w="349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75" name="Oval 4119">
              <a:extLst>
                <a:ext uri="{FF2B5EF4-FFF2-40B4-BE49-F238E27FC236}">
                  <a16:creationId xmlns:a16="http://schemas.microsoft.com/office/drawing/2014/main" id="{B6B4E176-674F-F0AB-0E41-E43ADB440664}"/>
                </a:ext>
              </a:extLst>
            </p:cNvPr>
            <p:cNvSpPr>
              <a:spLocks noChangeArrowheads="1"/>
            </p:cNvSpPr>
            <p:nvPr/>
          </p:nvSpPr>
          <p:spPr bwMode="auto">
            <a:xfrm>
              <a:off x="2720" y="7947"/>
              <a:ext cx="34"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176" name="Oval 4120">
              <a:extLst>
                <a:ext uri="{FF2B5EF4-FFF2-40B4-BE49-F238E27FC236}">
                  <a16:creationId xmlns:a16="http://schemas.microsoft.com/office/drawing/2014/main" id="{1B756280-2EC0-4AC6-A981-DFC68C1F0C5E}"/>
                </a:ext>
              </a:extLst>
            </p:cNvPr>
            <p:cNvSpPr>
              <a:spLocks noChangeArrowheads="1"/>
            </p:cNvSpPr>
            <p:nvPr/>
          </p:nvSpPr>
          <p:spPr bwMode="auto">
            <a:xfrm>
              <a:off x="2494" y="7903"/>
              <a:ext cx="25"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177" name="Oval 4121">
              <a:extLst>
                <a:ext uri="{FF2B5EF4-FFF2-40B4-BE49-F238E27FC236}">
                  <a16:creationId xmlns:a16="http://schemas.microsoft.com/office/drawing/2014/main" id="{B615BCCA-E0C0-4EE2-96D2-9604E5FCF169}"/>
                </a:ext>
              </a:extLst>
            </p:cNvPr>
            <p:cNvSpPr>
              <a:spLocks noChangeArrowheads="1"/>
            </p:cNvSpPr>
            <p:nvPr/>
          </p:nvSpPr>
          <p:spPr bwMode="auto">
            <a:xfrm>
              <a:off x="2777" y="7960"/>
              <a:ext cx="33"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178" name="Oval 4122">
              <a:extLst>
                <a:ext uri="{FF2B5EF4-FFF2-40B4-BE49-F238E27FC236}">
                  <a16:creationId xmlns:a16="http://schemas.microsoft.com/office/drawing/2014/main" id="{BBA0D55F-E890-143F-11C1-EF70ED21188B}"/>
                </a:ext>
              </a:extLst>
            </p:cNvPr>
            <p:cNvSpPr>
              <a:spLocks noChangeArrowheads="1"/>
            </p:cNvSpPr>
            <p:nvPr/>
          </p:nvSpPr>
          <p:spPr bwMode="auto">
            <a:xfrm>
              <a:off x="2784" y="7991"/>
              <a:ext cx="34" cy="13"/>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179" name="Oval 4123">
              <a:extLst>
                <a:ext uri="{FF2B5EF4-FFF2-40B4-BE49-F238E27FC236}">
                  <a16:creationId xmlns:a16="http://schemas.microsoft.com/office/drawing/2014/main" id="{5F6AC606-6953-01F8-BAD9-BDBD60A06B33}"/>
                </a:ext>
              </a:extLst>
            </p:cNvPr>
            <p:cNvSpPr>
              <a:spLocks noChangeArrowheads="1"/>
            </p:cNvSpPr>
            <p:nvPr/>
          </p:nvSpPr>
          <p:spPr bwMode="auto">
            <a:xfrm>
              <a:off x="2849" y="7956"/>
              <a:ext cx="25"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180" name="Oval 4124">
              <a:extLst>
                <a:ext uri="{FF2B5EF4-FFF2-40B4-BE49-F238E27FC236}">
                  <a16:creationId xmlns:a16="http://schemas.microsoft.com/office/drawing/2014/main" id="{E316DEDE-882B-B2F5-4F94-2A62D8B9CC4F}"/>
                </a:ext>
              </a:extLst>
            </p:cNvPr>
            <p:cNvSpPr>
              <a:spLocks noChangeArrowheads="1"/>
            </p:cNvSpPr>
            <p:nvPr/>
          </p:nvSpPr>
          <p:spPr bwMode="auto">
            <a:xfrm>
              <a:off x="2978" y="7943"/>
              <a:ext cx="25"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181" name="Oval 4125">
              <a:extLst>
                <a:ext uri="{FF2B5EF4-FFF2-40B4-BE49-F238E27FC236}">
                  <a16:creationId xmlns:a16="http://schemas.microsoft.com/office/drawing/2014/main" id="{57A5D79D-05E5-43C7-7DB1-DD91B59D0F2A}"/>
                </a:ext>
              </a:extLst>
            </p:cNvPr>
            <p:cNvSpPr>
              <a:spLocks noChangeArrowheads="1"/>
            </p:cNvSpPr>
            <p:nvPr/>
          </p:nvSpPr>
          <p:spPr bwMode="auto">
            <a:xfrm>
              <a:off x="3050" y="7934"/>
              <a:ext cx="26"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182" name="Oval 4126">
              <a:extLst>
                <a:ext uri="{FF2B5EF4-FFF2-40B4-BE49-F238E27FC236}">
                  <a16:creationId xmlns:a16="http://schemas.microsoft.com/office/drawing/2014/main" id="{2973B2BD-5FCD-ED49-5C34-15C719400D7F}"/>
                </a:ext>
              </a:extLst>
            </p:cNvPr>
            <p:cNvSpPr>
              <a:spLocks noChangeArrowheads="1"/>
            </p:cNvSpPr>
            <p:nvPr/>
          </p:nvSpPr>
          <p:spPr bwMode="auto">
            <a:xfrm>
              <a:off x="3019" y="7903"/>
              <a:ext cx="25"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183" name="Oval 4127">
              <a:extLst>
                <a:ext uri="{FF2B5EF4-FFF2-40B4-BE49-F238E27FC236}">
                  <a16:creationId xmlns:a16="http://schemas.microsoft.com/office/drawing/2014/main" id="{B2261A07-FB12-4D48-ADD4-65F8967BDED9}"/>
                </a:ext>
              </a:extLst>
            </p:cNvPr>
            <p:cNvSpPr>
              <a:spLocks noChangeArrowheads="1"/>
            </p:cNvSpPr>
            <p:nvPr/>
          </p:nvSpPr>
          <p:spPr bwMode="auto">
            <a:xfrm>
              <a:off x="3115" y="7903"/>
              <a:ext cx="25"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184" name="Oval 4128">
              <a:extLst>
                <a:ext uri="{FF2B5EF4-FFF2-40B4-BE49-F238E27FC236}">
                  <a16:creationId xmlns:a16="http://schemas.microsoft.com/office/drawing/2014/main" id="{E820C84F-3F85-E1CB-83B2-D9DD336BE583}"/>
                </a:ext>
              </a:extLst>
            </p:cNvPr>
            <p:cNvSpPr>
              <a:spLocks noChangeArrowheads="1"/>
            </p:cNvSpPr>
            <p:nvPr/>
          </p:nvSpPr>
          <p:spPr bwMode="auto">
            <a:xfrm>
              <a:off x="3163" y="7921"/>
              <a:ext cx="27"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185" name="Oval 4129">
              <a:extLst>
                <a:ext uri="{FF2B5EF4-FFF2-40B4-BE49-F238E27FC236}">
                  <a16:creationId xmlns:a16="http://schemas.microsoft.com/office/drawing/2014/main" id="{BFB754DD-2A29-CA7D-E968-F8E03640239E}"/>
                </a:ext>
              </a:extLst>
            </p:cNvPr>
            <p:cNvSpPr>
              <a:spLocks noChangeArrowheads="1"/>
            </p:cNvSpPr>
            <p:nvPr/>
          </p:nvSpPr>
          <p:spPr bwMode="auto">
            <a:xfrm>
              <a:off x="3228" y="7912"/>
              <a:ext cx="25"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186" name="Oval 4130">
              <a:extLst>
                <a:ext uri="{FF2B5EF4-FFF2-40B4-BE49-F238E27FC236}">
                  <a16:creationId xmlns:a16="http://schemas.microsoft.com/office/drawing/2014/main" id="{40F942A3-D71C-9C1E-AB9A-1E3E5A215E7C}"/>
                </a:ext>
              </a:extLst>
            </p:cNvPr>
            <p:cNvSpPr>
              <a:spLocks noChangeArrowheads="1"/>
            </p:cNvSpPr>
            <p:nvPr/>
          </p:nvSpPr>
          <p:spPr bwMode="auto">
            <a:xfrm>
              <a:off x="3293" y="7908"/>
              <a:ext cx="25" cy="9"/>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187" name="Oval 4131">
              <a:extLst>
                <a:ext uri="{FF2B5EF4-FFF2-40B4-BE49-F238E27FC236}">
                  <a16:creationId xmlns:a16="http://schemas.microsoft.com/office/drawing/2014/main" id="{A36B9A82-D996-C619-A919-906861216718}"/>
                </a:ext>
              </a:extLst>
            </p:cNvPr>
            <p:cNvSpPr>
              <a:spLocks noChangeArrowheads="1"/>
            </p:cNvSpPr>
            <p:nvPr/>
          </p:nvSpPr>
          <p:spPr bwMode="auto">
            <a:xfrm>
              <a:off x="2840" y="7991"/>
              <a:ext cx="26" cy="13"/>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188" name="Oval 4132">
              <a:extLst>
                <a:ext uri="{FF2B5EF4-FFF2-40B4-BE49-F238E27FC236}">
                  <a16:creationId xmlns:a16="http://schemas.microsoft.com/office/drawing/2014/main" id="{C3A39612-402E-47F1-738D-FDAF1BFAA220}"/>
                </a:ext>
              </a:extLst>
            </p:cNvPr>
            <p:cNvSpPr>
              <a:spLocks noChangeArrowheads="1"/>
            </p:cNvSpPr>
            <p:nvPr/>
          </p:nvSpPr>
          <p:spPr bwMode="auto">
            <a:xfrm>
              <a:off x="2889" y="7991"/>
              <a:ext cx="33" cy="13"/>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189" name="Oval 4133">
              <a:extLst>
                <a:ext uri="{FF2B5EF4-FFF2-40B4-BE49-F238E27FC236}">
                  <a16:creationId xmlns:a16="http://schemas.microsoft.com/office/drawing/2014/main" id="{F3F7AD74-1718-FF68-A04E-2FA3A7CFE52F}"/>
                </a:ext>
              </a:extLst>
            </p:cNvPr>
            <p:cNvSpPr>
              <a:spLocks noChangeArrowheads="1"/>
            </p:cNvSpPr>
            <p:nvPr/>
          </p:nvSpPr>
          <p:spPr bwMode="auto">
            <a:xfrm>
              <a:off x="2969" y="7973"/>
              <a:ext cx="34"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190" name="Oval 4134">
              <a:extLst>
                <a:ext uri="{FF2B5EF4-FFF2-40B4-BE49-F238E27FC236}">
                  <a16:creationId xmlns:a16="http://schemas.microsoft.com/office/drawing/2014/main" id="{32C5ECB5-00B7-5A89-6E3C-DE94B4B87D88}"/>
                </a:ext>
              </a:extLst>
            </p:cNvPr>
            <p:cNvSpPr>
              <a:spLocks noChangeArrowheads="1"/>
            </p:cNvSpPr>
            <p:nvPr/>
          </p:nvSpPr>
          <p:spPr bwMode="auto">
            <a:xfrm>
              <a:off x="2969" y="8025"/>
              <a:ext cx="27"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191" name="Oval 4135">
              <a:extLst>
                <a:ext uri="{FF2B5EF4-FFF2-40B4-BE49-F238E27FC236}">
                  <a16:creationId xmlns:a16="http://schemas.microsoft.com/office/drawing/2014/main" id="{E958D44F-D339-735D-6A2A-CBCE45FA26A3}"/>
                </a:ext>
              </a:extLst>
            </p:cNvPr>
            <p:cNvSpPr>
              <a:spLocks noChangeArrowheads="1"/>
            </p:cNvSpPr>
            <p:nvPr/>
          </p:nvSpPr>
          <p:spPr bwMode="auto">
            <a:xfrm>
              <a:off x="3050" y="7991"/>
              <a:ext cx="34" cy="13"/>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192" name="Oval 4136">
              <a:extLst>
                <a:ext uri="{FF2B5EF4-FFF2-40B4-BE49-F238E27FC236}">
                  <a16:creationId xmlns:a16="http://schemas.microsoft.com/office/drawing/2014/main" id="{0D7E72E7-D83B-78B8-9E21-D168A0678871}"/>
                </a:ext>
              </a:extLst>
            </p:cNvPr>
            <p:cNvSpPr>
              <a:spLocks noChangeArrowheads="1"/>
            </p:cNvSpPr>
            <p:nvPr/>
          </p:nvSpPr>
          <p:spPr bwMode="auto">
            <a:xfrm>
              <a:off x="3123" y="8021"/>
              <a:ext cx="26"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193" name="Oval 4137">
              <a:extLst>
                <a:ext uri="{FF2B5EF4-FFF2-40B4-BE49-F238E27FC236}">
                  <a16:creationId xmlns:a16="http://schemas.microsoft.com/office/drawing/2014/main" id="{86EBEA57-2540-2754-6133-FFF22972FE71}"/>
                </a:ext>
              </a:extLst>
            </p:cNvPr>
            <p:cNvSpPr>
              <a:spLocks noChangeArrowheads="1"/>
            </p:cNvSpPr>
            <p:nvPr/>
          </p:nvSpPr>
          <p:spPr bwMode="auto">
            <a:xfrm>
              <a:off x="3156" y="7991"/>
              <a:ext cx="34" cy="13"/>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194" name="Oval 4138">
              <a:extLst>
                <a:ext uri="{FF2B5EF4-FFF2-40B4-BE49-F238E27FC236}">
                  <a16:creationId xmlns:a16="http://schemas.microsoft.com/office/drawing/2014/main" id="{9AC29333-9FB3-87A8-8FC9-CDA5F0CD9116}"/>
                </a:ext>
              </a:extLst>
            </p:cNvPr>
            <p:cNvSpPr>
              <a:spLocks noChangeArrowheads="1"/>
            </p:cNvSpPr>
            <p:nvPr/>
          </p:nvSpPr>
          <p:spPr bwMode="auto">
            <a:xfrm>
              <a:off x="3211" y="7991"/>
              <a:ext cx="27" cy="13"/>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195" name="Oval 4139">
              <a:extLst>
                <a:ext uri="{FF2B5EF4-FFF2-40B4-BE49-F238E27FC236}">
                  <a16:creationId xmlns:a16="http://schemas.microsoft.com/office/drawing/2014/main" id="{3DBACE28-9F7D-1538-8E67-DFCC2A256FD9}"/>
                </a:ext>
              </a:extLst>
            </p:cNvPr>
            <p:cNvSpPr>
              <a:spLocks noChangeArrowheads="1"/>
            </p:cNvSpPr>
            <p:nvPr/>
          </p:nvSpPr>
          <p:spPr bwMode="auto">
            <a:xfrm>
              <a:off x="3276" y="8016"/>
              <a:ext cx="26" cy="15"/>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196" name="Oval 4140">
              <a:extLst>
                <a:ext uri="{FF2B5EF4-FFF2-40B4-BE49-F238E27FC236}">
                  <a16:creationId xmlns:a16="http://schemas.microsoft.com/office/drawing/2014/main" id="{B0CE6429-037E-B614-2196-281C9DB236AB}"/>
                </a:ext>
              </a:extLst>
            </p:cNvPr>
            <p:cNvSpPr>
              <a:spLocks noChangeArrowheads="1"/>
            </p:cNvSpPr>
            <p:nvPr/>
          </p:nvSpPr>
          <p:spPr bwMode="auto">
            <a:xfrm>
              <a:off x="3317" y="7991"/>
              <a:ext cx="26" cy="13"/>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197" name="Oval 4141">
              <a:extLst>
                <a:ext uri="{FF2B5EF4-FFF2-40B4-BE49-F238E27FC236}">
                  <a16:creationId xmlns:a16="http://schemas.microsoft.com/office/drawing/2014/main" id="{4B6E6FB2-0093-715C-2007-826919E3DA39}"/>
                </a:ext>
              </a:extLst>
            </p:cNvPr>
            <p:cNvSpPr>
              <a:spLocks noChangeArrowheads="1"/>
            </p:cNvSpPr>
            <p:nvPr/>
          </p:nvSpPr>
          <p:spPr bwMode="auto">
            <a:xfrm>
              <a:off x="3374" y="7999"/>
              <a:ext cx="25"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198" name="Oval 4142">
              <a:extLst>
                <a:ext uri="{FF2B5EF4-FFF2-40B4-BE49-F238E27FC236}">
                  <a16:creationId xmlns:a16="http://schemas.microsoft.com/office/drawing/2014/main" id="{A3B28DD8-485E-AFCA-A458-87958B101635}"/>
                </a:ext>
              </a:extLst>
            </p:cNvPr>
            <p:cNvSpPr>
              <a:spLocks noChangeArrowheads="1"/>
            </p:cNvSpPr>
            <p:nvPr/>
          </p:nvSpPr>
          <p:spPr bwMode="auto">
            <a:xfrm>
              <a:off x="3422" y="7991"/>
              <a:ext cx="25" cy="13"/>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199" name="Oval 4143">
              <a:extLst>
                <a:ext uri="{FF2B5EF4-FFF2-40B4-BE49-F238E27FC236}">
                  <a16:creationId xmlns:a16="http://schemas.microsoft.com/office/drawing/2014/main" id="{FB5A77AE-5AC4-C653-E8AB-69E9F609ACC6}"/>
                </a:ext>
              </a:extLst>
            </p:cNvPr>
            <p:cNvSpPr>
              <a:spLocks noChangeArrowheads="1"/>
            </p:cNvSpPr>
            <p:nvPr/>
          </p:nvSpPr>
          <p:spPr bwMode="auto">
            <a:xfrm>
              <a:off x="3462" y="7973"/>
              <a:ext cx="25"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00" name="Oval 4144">
              <a:extLst>
                <a:ext uri="{FF2B5EF4-FFF2-40B4-BE49-F238E27FC236}">
                  <a16:creationId xmlns:a16="http://schemas.microsoft.com/office/drawing/2014/main" id="{D3F51CFF-5378-022F-EEF4-CEAF6F11038F}"/>
                </a:ext>
              </a:extLst>
            </p:cNvPr>
            <p:cNvSpPr>
              <a:spLocks noChangeArrowheads="1"/>
            </p:cNvSpPr>
            <p:nvPr/>
          </p:nvSpPr>
          <p:spPr bwMode="auto">
            <a:xfrm>
              <a:off x="3527" y="7991"/>
              <a:ext cx="33" cy="13"/>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01" name="Oval 4145">
              <a:extLst>
                <a:ext uri="{FF2B5EF4-FFF2-40B4-BE49-F238E27FC236}">
                  <a16:creationId xmlns:a16="http://schemas.microsoft.com/office/drawing/2014/main" id="{2276F39C-ABAB-E5FE-9359-D688FFA28220}"/>
                </a:ext>
              </a:extLst>
            </p:cNvPr>
            <p:cNvSpPr>
              <a:spLocks noChangeArrowheads="1"/>
            </p:cNvSpPr>
            <p:nvPr/>
          </p:nvSpPr>
          <p:spPr bwMode="auto">
            <a:xfrm>
              <a:off x="3583" y="7999"/>
              <a:ext cx="26"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02" name="Oval 4146">
              <a:extLst>
                <a:ext uri="{FF2B5EF4-FFF2-40B4-BE49-F238E27FC236}">
                  <a16:creationId xmlns:a16="http://schemas.microsoft.com/office/drawing/2014/main" id="{AE3F7D9E-4554-31A6-7A20-0214C2E93CA2}"/>
                </a:ext>
              </a:extLst>
            </p:cNvPr>
            <p:cNvSpPr>
              <a:spLocks noChangeArrowheads="1"/>
            </p:cNvSpPr>
            <p:nvPr/>
          </p:nvSpPr>
          <p:spPr bwMode="auto">
            <a:xfrm>
              <a:off x="3631" y="7991"/>
              <a:ext cx="34" cy="13"/>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03" name="Oval 4147">
              <a:extLst>
                <a:ext uri="{FF2B5EF4-FFF2-40B4-BE49-F238E27FC236}">
                  <a16:creationId xmlns:a16="http://schemas.microsoft.com/office/drawing/2014/main" id="{A19F4D0F-0567-C8E3-D43D-26E8AA7E0D17}"/>
                </a:ext>
              </a:extLst>
            </p:cNvPr>
            <p:cNvSpPr>
              <a:spLocks noChangeArrowheads="1"/>
            </p:cNvSpPr>
            <p:nvPr/>
          </p:nvSpPr>
          <p:spPr bwMode="auto">
            <a:xfrm>
              <a:off x="3688" y="7991"/>
              <a:ext cx="25" cy="13"/>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04" name="Oval 4148">
              <a:extLst>
                <a:ext uri="{FF2B5EF4-FFF2-40B4-BE49-F238E27FC236}">
                  <a16:creationId xmlns:a16="http://schemas.microsoft.com/office/drawing/2014/main" id="{9A4F2D37-65EE-BD59-979C-A3ECBD9FA9CC}"/>
                </a:ext>
              </a:extLst>
            </p:cNvPr>
            <p:cNvSpPr>
              <a:spLocks noChangeArrowheads="1"/>
            </p:cNvSpPr>
            <p:nvPr/>
          </p:nvSpPr>
          <p:spPr bwMode="auto">
            <a:xfrm>
              <a:off x="3728" y="8021"/>
              <a:ext cx="34"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05" name="Oval 4149">
              <a:extLst>
                <a:ext uri="{FF2B5EF4-FFF2-40B4-BE49-F238E27FC236}">
                  <a16:creationId xmlns:a16="http://schemas.microsoft.com/office/drawing/2014/main" id="{DA6DE4FA-E6C9-DBBF-17A2-9E635B509132}"/>
                </a:ext>
              </a:extLst>
            </p:cNvPr>
            <p:cNvSpPr>
              <a:spLocks noChangeArrowheads="1"/>
            </p:cNvSpPr>
            <p:nvPr/>
          </p:nvSpPr>
          <p:spPr bwMode="auto">
            <a:xfrm>
              <a:off x="3793" y="7991"/>
              <a:ext cx="25" cy="13"/>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06" name="Oval 4150">
              <a:extLst>
                <a:ext uri="{FF2B5EF4-FFF2-40B4-BE49-F238E27FC236}">
                  <a16:creationId xmlns:a16="http://schemas.microsoft.com/office/drawing/2014/main" id="{BBE72A4C-4168-1F8E-B2FC-8065A9F8B78F}"/>
                </a:ext>
              </a:extLst>
            </p:cNvPr>
            <p:cNvSpPr>
              <a:spLocks noChangeArrowheads="1"/>
            </p:cNvSpPr>
            <p:nvPr/>
          </p:nvSpPr>
          <p:spPr bwMode="auto">
            <a:xfrm>
              <a:off x="3865" y="8021"/>
              <a:ext cx="25"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07" name="Oval 4151">
              <a:extLst>
                <a:ext uri="{FF2B5EF4-FFF2-40B4-BE49-F238E27FC236}">
                  <a16:creationId xmlns:a16="http://schemas.microsoft.com/office/drawing/2014/main" id="{029361DF-D4F2-1050-2FBE-E73423FCF3F2}"/>
                </a:ext>
              </a:extLst>
            </p:cNvPr>
            <p:cNvSpPr>
              <a:spLocks noChangeArrowheads="1"/>
            </p:cNvSpPr>
            <p:nvPr/>
          </p:nvSpPr>
          <p:spPr bwMode="auto">
            <a:xfrm>
              <a:off x="3897" y="7991"/>
              <a:ext cx="34" cy="13"/>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08" name="Oval 4152">
              <a:extLst>
                <a:ext uri="{FF2B5EF4-FFF2-40B4-BE49-F238E27FC236}">
                  <a16:creationId xmlns:a16="http://schemas.microsoft.com/office/drawing/2014/main" id="{4F39CA56-ACCA-66E6-CB84-B764854B17E2}"/>
                </a:ext>
              </a:extLst>
            </p:cNvPr>
            <p:cNvSpPr>
              <a:spLocks noChangeArrowheads="1"/>
            </p:cNvSpPr>
            <p:nvPr/>
          </p:nvSpPr>
          <p:spPr bwMode="auto">
            <a:xfrm>
              <a:off x="4002" y="8003"/>
              <a:ext cx="26" cy="15"/>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09" name="Oval 4153">
              <a:extLst>
                <a:ext uri="{FF2B5EF4-FFF2-40B4-BE49-F238E27FC236}">
                  <a16:creationId xmlns:a16="http://schemas.microsoft.com/office/drawing/2014/main" id="{8B6E793A-D9AC-9A69-2518-93EE3E618E7C}"/>
                </a:ext>
              </a:extLst>
            </p:cNvPr>
            <p:cNvSpPr>
              <a:spLocks noChangeArrowheads="1"/>
            </p:cNvSpPr>
            <p:nvPr/>
          </p:nvSpPr>
          <p:spPr bwMode="auto">
            <a:xfrm>
              <a:off x="3067" y="7960"/>
              <a:ext cx="34"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10" name="Oval 4154">
              <a:extLst>
                <a:ext uri="{FF2B5EF4-FFF2-40B4-BE49-F238E27FC236}">
                  <a16:creationId xmlns:a16="http://schemas.microsoft.com/office/drawing/2014/main" id="{4BB6B9F7-D939-7404-6E0C-C8C493226058}"/>
                </a:ext>
              </a:extLst>
            </p:cNvPr>
            <p:cNvSpPr>
              <a:spLocks noChangeArrowheads="1"/>
            </p:cNvSpPr>
            <p:nvPr/>
          </p:nvSpPr>
          <p:spPr bwMode="auto">
            <a:xfrm>
              <a:off x="3132" y="7960"/>
              <a:ext cx="32"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11" name="Oval 4155">
              <a:extLst>
                <a:ext uri="{FF2B5EF4-FFF2-40B4-BE49-F238E27FC236}">
                  <a16:creationId xmlns:a16="http://schemas.microsoft.com/office/drawing/2014/main" id="{9B872E84-B250-F6AA-A1ED-175DE721AA10}"/>
                </a:ext>
              </a:extLst>
            </p:cNvPr>
            <p:cNvSpPr>
              <a:spLocks noChangeArrowheads="1"/>
            </p:cNvSpPr>
            <p:nvPr/>
          </p:nvSpPr>
          <p:spPr bwMode="auto">
            <a:xfrm>
              <a:off x="3187" y="7964"/>
              <a:ext cx="34" cy="15"/>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12" name="Oval 4156">
              <a:extLst>
                <a:ext uri="{FF2B5EF4-FFF2-40B4-BE49-F238E27FC236}">
                  <a16:creationId xmlns:a16="http://schemas.microsoft.com/office/drawing/2014/main" id="{C3677E27-0FAA-3E91-F761-0FD690545027}"/>
                </a:ext>
              </a:extLst>
            </p:cNvPr>
            <p:cNvSpPr>
              <a:spLocks noChangeArrowheads="1"/>
            </p:cNvSpPr>
            <p:nvPr/>
          </p:nvSpPr>
          <p:spPr bwMode="auto">
            <a:xfrm>
              <a:off x="3260" y="7969"/>
              <a:ext cx="26"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13" name="Oval 4157">
              <a:extLst>
                <a:ext uri="{FF2B5EF4-FFF2-40B4-BE49-F238E27FC236}">
                  <a16:creationId xmlns:a16="http://schemas.microsoft.com/office/drawing/2014/main" id="{42054C04-2E58-97B3-E829-F7C413C300DC}"/>
                </a:ext>
              </a:extLst>
            </p:cNvPr>
            <p:cNvSpPr>
              <a:spLocks noChangeArrowheads="1"/>
            </p:cNvSpPr>
            <p:nvPr/>
          </p:nvSpPr>
          <p:spPr bwMode="auto">
            <a:xfrm>
              <a:off x="3324" y="7969"/>
              <a:ext cx="27"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14" name="Oval 4158">
              <a:extLst>
                <a:ext uri="{FF2B5EF4-FFF2-40B4-BE49-F238E27FC236}">
                  <a16:creationId xmlns:a16="http://schemas.microsoft.com/office/drawing/2014/main" id="{20C0B3F5-CC34-8684-2E3B-680157FA149C}"/>
                </a:ext>
              </a:extLst>
            </p:cNvPr>
            <p:cNvSpPr>
              <a:spLocks noChangeArrowheads="1"/>
            </p:cNvSpPr>
            <p:nvPr/>
          </p:nvSpPr>
          <p:spPr bwMode="auto">
            <a:xfrm>
              <a:off x="3374" y="7960"/>
              <a:ext cx="32"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15" name="Oval 4159">
              <a:extLst>
                <a:ext uri="{FF2B5EF4-FFF2-40B4-BE49-F238E27FC236}">
                  <a16:creationId xmlns:a16="http://schemas.microsoft.com/office/drawing/2014/main" id="{E431A2B4-B1A9-EF8E-1B48-C66E9756A307}"/>
                </a:ext>
              </a:extLst>
            </p:cNvPr>
            <p:cNvSpPr>
              <a:spLocks noChangeArrowheads="1"/>
            </p:cNvSpPr>
            <p:nvPr/>
          </p:nvSpPr>
          <p:spPr bwMode="auto">
            <a:xfrm>
              <a:off x="3446" y="7947"/>
              <a:ext cx="25"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16" name="Oval 4160">
              <a:extLst>
                <a:ext uri="{FF2B5EF4-FFF2-40B4-BE49-F238E27FC236}">
                  <a16:creationId xmlns:a16="http://schemas.microsoft.com/office/drawing/2014/main" id="{34C450C2-5A76-8212-5273-E11EFD481129}"/>
                </a:ext>
              </a:extLst>
            </p:cNvPr>
            <p:cNvSpPr>
              <a:spLocks noChangeArrowheads="1"/>
            </p:cNvSpPr>
            <p:nvPr/>
          </p:nvSpPr>
          <p:spPr bwMode="auto">
            <a:xfrm>
              <a:off x="3502" y="7934"/>
              <a:ext cx="26"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17" name="Oval 4161">
              <a:extLst>
                <a:ext uri="{FF2B5EF4-FFF2-40B4-BE49-F238E27FC236}">
                  <a16:creationId xmlns:a16="http://schemas.microsoft.com/office/drawing/2014/main" id="{2D81A2CD-19FF-BEC2-53AC-9ACEC770786A}"/>
                </a:ext>
              </a:extLst>
            </p:cNvPr>
            <p:cNvSpPr>
              <a:spLocks noChangeArrowheads="1"/>
            </p:cNvSpPr>
            <p:nvPr/>
          </p:nvSpPr>
          <p:spPr bwMode="auto">
            <a:xfrm>
              <a:off x="3559" y="7921"/>
              <a:ext cx="25"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18" name="Oval 4162">
              <a:extLst>
                <a:ext uri="{FF2B5EF4-FFF2-40B4-BE49-F238E27FC236}">
                  <a16:creationId xmlns:a16="http://schemas.microsoft.com/office/drawing/2014/main" id="{A4BC6D4A-3E55-2708-6A8A-A952065318CA}"/>
                </a:ext>
              </a:extLst>
            </p:cNvPr>
            <p:cNvSpPr>
              <a:spLocks noChangeArrowheads="1"/>
            </p:cNvSpPr>
            <p:nvPr/>
          </p:nvSpPr>
          <p:spPr bwMode="auto">
            <a:xfrm>
              <a:off x="3623" y="7908"/>
              <a:ext cx="25"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19" name="Oval 4163">
              <a:extLst>
                <a:ext uri="{FF2B5EF4-FFF2-40B4-BE49-F238E27FC236}">
                  <a16:creationId xmlns:a16="http://schemas.microsoft.com/office/drawing/2014/main" id="{2002DE7A-8B99-ACED-BE3C-59B4D760490A}"/>
                </a:ext>
              </a:extLst>
            </p:cNvPr>
            <p:cNvSpPr>
              <a:spLocks noChangeArrowheads="1"/>
            </p:cNvSpPr>
            <p:nvPr/>
          </p:nvSpPr>
          <p:spPr bwMode="auto">
            <a:xfrm>
              <a:off x="3688" y="7894"/>
              <a:ext cx="25" cy="15"/>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20" name="Oval 4164">
              <a:extLst>
                <a:ext uri="{FF2B5EF4-FFF2-40B4-BE49-F238E27FC236}">
                  <a16:creationId xmlns:a16="http://schemas.microsoft.com/office/drawing/2014/main" id="{7DB3B035-90DD-284C-9487-DF9F540F114B}"/>
                </a:ext>
              </a:extLst>
            </p:cNvPr>
            <p:cNvSpPr>
              <a:spLocks noChangeArrowheads="1"/>
            </p:cNvSpPr>
            <p:nvPr/>
          </p:nvSpPr>
          <p:spPr bwMode="auto">
            <a:xfrm>
              <a:off x="3607" y="7956"/>
              <a:ext cx="34"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21" name="Oval 4165">
              <a:extLst>
                <a:ext uri="{FF2B5EF4-FFF2-40B4-BE49-F238E27FC236}">
                  <a16:creationId xmlns:a16="http://schemas.microsoft.com/office/drawing/2014/main" id="{9765ABD8-1C24-A493-0FCC-93A16B0DE1CF}"/>
                </a:ext>
              </a:extLst>
            </p:cNvPr>
            <p:cNvSpPr>
              <a:spLocks noChangeArrowheads="1"/>
            </p:cNvSpPr>
            <p:nvPr/>
          </p:nvSpPr>
          <p:spPr bwMode="auto">
            <a:xfrm>
              <a:off x="3527" y="7964"/>
              <a:ext cx="33" cy="15"/>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22" name="Oval 4166">
              <a:extLst>
                <a:ext uri="{FF2B5EF4-FFF2-40B4-BE49-F238E27FC236}">
                  <a16:creationId xmlns:a16="http://schemas.microsoft.com/office/drawing/2014/main" id="{77F53212-2FCF-AF18-8762-233B2556C054}"/>
                </a:ext>
              </a:extLst>
            </p:cNvPr>
            <p:cNvSpPr>
              <a:spLocks noChangeArrowheads="1"/>
            </p:cNvSpPr>
            <p:nvPr/>
          </p:nvSpPr>
          <p:spPr bwMode="auto">
            <a:xfrm>
              <a:off x="3680" y="7960"/>
              <a:ext cx="25"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23" name="Oval 4167">
              <a:extLst>
                <a:ext uri="{FF2B5EF4-FFF2-40B4-BE49-F238E27FC236}">
                  <a16:creationId xmlns:a16="http://schemas.microsoft.com/office/drawing/2014/main" id="{16391678-20B5-703F-0B9E-5632A9849F00}"/>
                </a:ext>
              </a:extLst>
            </p:cNvPr>
            <p:cNvSpPr>
              <a:spLocks noChangeArrowheads="1"/>
            </p:cNvSpPr>
            <p:nvPr/>
          </p:nvSpPr>
          <p:spPr bwMode="auto">
            <a:xfrm>
              <a:off x="3696" y="7929"/>
              <a:ext cx="33" cy="15"/>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24" name="Oval 4168">
              <a:extLst>
                <a:ext uri="{FF2B5EF4-FFF2-40B4-BE49-F238E27FC236}">
                  <a16:creationId xmlns:a16="http://schemas.microsoft.com/office/drawing/2014/main" id="{61BDC80B-1CB8-BBD4-6DF0-2943D53A6550}"/>
                </a:ext>
              </a:extLst>
            </p:cNvPr>
            <p:cNvSpPr>
              <a:spLocks noChangeArrowheads="1"/>
            </p:cNvSpPr>
            <p:nvPr/>
          </p:nvSpPr>
          <p:spPr bwMode="auto">
            <a:xfrm>
              <a:off x="3752" y="7903"/>
              <a:ext cx="26"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25" name="Oval 4169">
              <a:extLst>
                <a:ext uri="{FF2B5EF4-FFF2-40B4-BE49-F238E27FC236}">
                  <a16:creationId xmlns:a16="http://schemas.microsoft.com/office/drawing/2014/main" id="{2B30EE35-26C3-A1FE-C842-0976EBFBFBBB}"/>
                </a:ext>
              </a:extLst>
            </p:cNvPr>
            <p:cNvSpPr>
              <a:spLocks noChangeArrowheads="1"/>
            </p:cNvSpPr>
            <p:nvPr/>
          </p:nvSpPr>
          <p:spPr bwMode="auto">
            <a:xfrm>
              <a:off x="3728" y="7978"/>
              <a:ext cx="34" cy="9"/>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26" name="Oval 4170">
              <a:extLst>
                <a:ext uri="{FF2B5EF4-FFF2-40B4-BE49-F238E27FC236}">
                  <a16:creationId xmlns:a16="http://schemas.microsoft.com/office/drawing/2014/main" id="{265D7451-CA43-2009-3BB3-FDA2CD0A0C55}"/>
                </a:ext>
              </a:extLst>
            </p:cNvPr>
            <p:cNvSpPr>
              <a:spLocks noChangeArrowheads="1"/>
            </p:cNvSpPr>
            <p:nvPr/>
          </p:nvSpPr>
          <p:spPr bwMode="auto">
            <a:xfrm>
              <a:off x="3832" y="7956"/>
              <a:ext cx="27"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27" name="Oval 4171">
              <a:extLst>
                <a:ext uri="{FF2B5EF4-FFF2-40B4-BE49-F238E27FC236}">
                  <a16:creationId xmlns:a16="http://schemas.microsoft.com/office/drawing/2014/main" id="{B6A67F06-4EAF-C476-7F07-8BA97543B4A3}"/>
                </a:ext>
              </a:extLst>
            </p:cNvPr>
            <p:cNvSpPr>
              <a:spLocks noChangeArrowheads="1"/>
            </p:cNvSpPr>
            <p:nvPr/>
          </p:nvSpPr>
          <p:spPr bwMode="auto">
            <a:xfrm>
              <a:off x="3897" y="7956"/>
              <a:ext cx="34"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28" name="Oval 4172">
              <a:extLst>
                <a:ext uri="{FF2B5EF4-FFF2-40B4-BE49-F238E27FC236}">
                  <a16:creationId xmlns:a16="http://schemas.microsoft.com/office/drawing/2014/main" id="{9DD0AB65-19C3-E637-D077-8D123FA97EC9}"/>
                </a:ext>
              </a:extLst>
            </p:cNvPr>
            <p:cNvSpPr>
              <a:spLocks noChangeArrowheads="1"/>
            </p:cNvSpPr>
            <p:nvPr/>
          </p:nvSpPr>
          <p:spPr bwMode="auto">
            <a:xfrm>
              <a:off x="3946" y="7978"/>
              <a:ext cx="33" cy="9"/>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29" name="Oval 4173">
              <a:extLst>
                <a:ext uri="{FF2B5EF4-FFF2-40B4-BE49-F238E27FC236}">
                  <a16:creationId xmlns:a16="http://schemas.microsoft.com/office/drawing/2014/main" id="{9A1D810C-2D11-732B-472F-1C03A14B0A20}"/>
                </a:ext>
              </a:extLst>
            </p:cNvPr>
            <p:cNvSpPr>
              <a:spLocks noChangeArrowheads="1"/>
            </p:cNvSpPr>
            <p:nvPr/>
          </p:nvSpPr>
          <p:spPr bwMode="auto">
            <a:xfrm>
              <a:off x="4035" y="7986"/>
              <a:ext cx="33"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30" name="Oval 4174">
              <a:extLst>
                <a:ext uri="{FF2B5EF4-FFF2-40B4-BE49-F238E27FC236}">
                  <a16:creationId xmlns:a16="http://schemas.microsoft.com/office/drawing/2014/main" id="{7BBD8B63-EE4B-73CE-EC04-C8CEF897616E}"/>
                </a:ext>
              </a:extLst>
            </p:cNvPr>
            <p:cNvSpPr>
              <a:spLocks noChangeArrowheads="1"/>
            </p:cNvSpPr>
            <p:nvPr/>
          </p:nvSpPr>
          <p:spPr bwMode="auto">
            <a:xfrm>
              <a:off x="3777" y="7929"/>
              <a:ext cx="34" cy="15"/>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31" name="Oval 4175">
              <a:extLst>
                <a:ext uri="{FF2B5EF4-FFF2-40B4-BE49-F238E27FC236}">
                  <a16:creationId xmlns:a16="http://schemas.microsoft.com/office/drawing/2014/main" id="{A05C69B1-0D2C-BE91-479B-3443649F3ED4}"/>
                </a:ext>
              </a:extLst>
            </p:cNvPr>
            <p:cNvSpPr>
              <a:spLocks noChangeArrowheads="1"/>
            </p:cNvSpPr>
            <p:nvPr/>
          </p:nvSpPr>
          <p:spPr bwMode="auto">
            <a:xfrm>
              <a:off x="3849" y="7934"/>
              <a:ext cx="34"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32" name="Oval 4176">
              <a:extLst>
                <a:ext uri="{FF2B5EF4-FFF2-40B4-BE49-F238E27FC236}">
                  <a16:creationId xmlns:a16="http://schemas.microsoft.com/office/drawing/2014/main" id="{DA4E5087-30AF-287C-4809-1A74C2B0244D}"/>
                </a:ext>
              </a:extLst>
            </p:cNvPr>
            <p:cNvSpPr>
              <a:spLocks noChangeArrowheads="1"/>
            </p:cNvSpPr>
            <p:nvPr/>
          </p:nvSpPr>
          <p:spPr bwMode="auto">
            <a:xfrm>
              <a:off x="3938" y="7934"/>
              <a:ext cx="26"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33" name="Oval 4177">
              <a:extLst>
                <a:ext uri="{FF2B5EF4-FFF2-40B4-BE49-F238E27FC236}">
                  <a16:creationId xmlns:a16="http://schemas.microsoft.com/office/drawing/2014/main" id="{C72F9C6E-D3F9-6386-5850-A2210FCAC0D1}"/>
                </a:ext>
              </a:extLst>
            </p:cNvPr>
            <p:cNvSpPr>
              <a:spLocks noChangeArrowheads="1"/>
            </p:cNvSpPr>
            <p:nvPr/>
          </p:nvSpPr>
          <p:spPr bwMode="auto">
            <a:xfrm>
              <a:off x="4011" y="7934"/>
              <a:ext cx="33"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34" name="Oval 4178">
              <a:extLst>
                <a:ext uri="{FF2B5EF4-FFF2-40B4-BE49-F238E27FC236}">
                  <a16:creationId xmlns:a16="http://schemas.microsoft.com/office/drawing/2014/main" id="{50CD63D9-F753-F687-FCBF-98D2129A4830}"/>
                </a:ext>
              </a:extLst>
            </p:cNvPr>
            <p:cNvSpPr>
              <a:spLocks noChangeArrowheads="1"/>
            </p:cNvSpPr>
            <p:nvPr/>
          </p:nvSpPr>
          <p:spPr bwMode="auto">
            <a:xfrm>
              <a:off x="4043" y="7956"/>
              <a:ext cx="25"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35" name="Oval 4179">
              <a:extLst>
                <a:ext uri="{FF2B5EF4-FFF2-40B4-BE49-F238E27FC236}">
                  <a16:creationId xmlns:a16="http://schemas.microsoft.com/office/drawing/2014/main" id="{FF1247D4-2B51-C766-3B4B-DDD1369168D8}"/>
                </a:ext>
              </a:extLst>
            </p:cNvPr>
            <p:cNvSpPr>
              <a:spLocks noChangeArrowheads="1"/>
            </p:cNvSpPr>
            <p:nvPr/>
          </p:nvSpPr>
          <p:spPr bwMode="auto">
            <a:xfrm>
              <a:off x="3832" y="7908"/>
              <a:ext cx="34" cy="9"/>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36" name="Oval 4180">
              <a:extLst>
                <a:ext uri="{FF2B5EF4-FFF2-40B4-BE49-F238E27FC236}">
                  <a16:creationId xmlns:a16="http://schemas.microsoft.com/office/drawing/2014/main" id="{A06B2987-5DE3-41FB-8DE7-606AFF6AC163}"/>
                </a:ext>
              </a:extLst>
            </p:cNvPr>
            <p:cNvSpPr>
              <a:spLocks noChangeArrowheads="1"/>
            </p:cNvSpPr>
            <p:nvPr/>
          </p:nvSpPr>
          <p:spPr bwMode="auto">
            <a:xfrm>
              <a:off x="3913" y="7912"/>
              <a:ext cx="34"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37" name="Oval 4181">
              <a:extLst>
                <a:ext uri="{FF2B5EF4-FFF2-40B4-BE49-F238E27FC236}">
                  <a16:creationId xmlns:a16="http://schemas.microsoft.com/office/drawing/2014/main" id="{2D28C93D-CB99-5132-7D65-4698C3329486}"/>
                </a:ext>
              </a:extLst>
            </p:cNvPr>
            <p:cNvSpPr>
              <a:spLocks noChangeArrowheads="1"/>
            </p:cNvSpPr>
            <p:nvPr/>
          </p:nvSpPr>
          <p:spPr bwMode="auto">
            <a:xfrm>
              <a:off x="3995" y="7916"/>
              <a:ext cx="33"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38" name="Oval 4182">
              <a:extLst>
                <a:ext uri="{FF2B5EF4-FFF2-40B4-BE49-F238E27FC236}">
                  <a16:creationId xmlns:a16="http://schemas.microsoft.com/office/drawing/2014/main" id="{013D165C-AD5D-A650-E36A-95811AD307F6}"/>
                </a:ext>
              </a:extLst>
            </p:cNvPr>
            <p:cNvSpPr>
              <a:spLocks noChangeArrowheads="1"/>
            </p:cNvSpPr>
            <p:nvPr/>
          </p:nvSpPr>
          <p:spPr bwMode="auto">
            <a:xfrm>
              <a:off x="4059" y="7912"/>
              <a:ext cx="34"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39" name="Oval 4183">
              <a:extLst>
                <a:ext uri="{FF2B5EF4-FFF2-40B4-BE49-F238E27FC236}">
                  <a16:creationId xmlns:a16="http://schemas.microsoft.com/office/drawing/2014/main" id="{9ED2BA79-83DA-11F7-712B-E9F88A6EC58F}"/>
                </a:ext>
              </a:extLst>
            </p:cNvPr>
            <p:cNvSpPr>
              <a:spLocks noChangeArrowheads="1"/>
            </p:cNvSpPr>
            <p:nvPr/>
          </p:nvSpPr>
          <p:spPr bwMode="auto">
            <a:xfrm>
              <a:off x="3204" y="7938"/>
              <a:ext cx="34"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40" name="Oval 4184">
              <a:extLst>
                <a:ext uri="{FF2B5EF4-FFF2-40B4-BE49-F238E27FC236}">
                  <a16:creationId xmlns:a16="http://schemas.microsoft.com/office/drawing/2014/main" id="{E10BC3BC-88AF-076D-405D-B5A4F1720B80}"/>
                </a:ext>
              </a:extLst>
            </p:cNvPr>
            <p:cNvSpPr>
              <a:spLocks noChangeArrowheads="1"/>
            </p:cNvSpPr>
            <p:nvPr/>
          </p:nvSpPr>
          <p:spPr bwMode="auto">
            <a:xfrm>
              <a:off x="3365" y="7912"/>
              <a:ext cx="26"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41" name="Oval 4185">
              <a:extLst>
                <a:ext uri="{FF2B5EF4-FFF2-40B4-BE49-F238E27FC236}">
                  <a16:creationId xmlns:a16="http://schemas.microsoft.com/office/drawing/2014/main" id="{C8761336-CB2A-2806-AC9E-DD061AB384DB}"/>
                </a:ext>
              </a:extLst>
            </p:cNvPr>
            <p:cNvSpPr>
              <a:spLocks noChangeArrowheads="1"/>
            </p:cNvSpPr>
            <p:nvPr/>
          </p:nvSpPr>
          <p:spPr bwMode="auto">
            <a:xfrm>
              <a:off x="3438" y="7916"/>
              <a:ext cx="33" cy="15"/>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42" name="Oval 4186">
              <a:extLst>
                <a:ext uri="{FF2B5EF4-FFF2-40B4-BE49-F238E27FC236}">
                  <a16:creationId xmlns:a16="http://schemas.microsoft.com/office/drawing/2014/main" id="{5A82A66E-4431-F62A-E60F-0036564DEA20}"/>
                </a:ext>
              </a:extLst>
            </p:cNvPr>
            <p:cNvSpPr>
              <a:spLocks noChangeArrowheads="1"/>
            </p:cNvSpPr>
            <p:nvPr/>
          </p:nvSpPr>
          <p:spPr bwMode="auto">
            <a:xfrm>
              <a:off x="3527" y="7899"/>
              <a:ext cx="33"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43" name="Oval 4187">
              <a:extLst>
                <a:ext uri="{FF2B5EF4-FFF2-40B4-BE49-F238E27FC236}">
                  <a16:creationId xmlns:a16="http://schemas.microsoft.com/office/drawing/2014/main" id="{0BE08F70-2DFC-07A8-1A31-4D31FA4E67FB}"/>
                </a:ext>
              </a:extLst>
            </p:cNvPr>
            <p:cNvSpPr>
              <a:spLocks noChangeArrowheads="1"/>
            </p:cNvSpPr>
            <p:nvPr/>
          </p:nvSpPr>
          <p:spPr bwMode="auto">
            <a:xfrm>
              <a:off x="3300" y="7938"/>
              <a:ext cx="26"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44" name="Oval 4188">
              <a:extLst>
                <a:ext uri="{FF2B5EF4-FFF2-40B4-BE49-F238E27FC236}">
                  <a16:creationId xmlns:a16="http://schemas.microsoft.com/office/drawing/2014/main" id="{78EC497E-7161-DA0A-83B0-5237B286E712}"/>
                </a:ext>
              </a:extLst>
            </p:cNvPr>
            <p:cNvSpPr>
              <a:spLocks noChangeArrowheads="1"/>
            </p:cNvSpPr>
            <p:nvPr/>
          </p:nvSpPr>
          <p:spPr bwMode="auto">
            <a:xfrm>
              <a:off x="2509" y="7934"/>
              <a:ext cx="27"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45" name="Oval 4189">
              <a:extLst>
                <a:ext uri="{FF2B5EF4-FFF2-40B4-BE49-F238E27FC236}">
                  <a16:creationId xmlns:a16="http://schemas.microsoft.com/office/drawing/2014/main" id="{BC1D972C-B576-2A51-BCCE-8C9FDF4A4AA8}"/>
                </a:ext>
              </a:extLst>
            </p:cNvPr>
            <p:cNvSpPr>
              <a:spLocks noChangeArrowheads="1"/>
            </p:cNvSpPr>
            <p:nvPr/>
          </p:nvSpPr>
          <p:spPr bwMode="auto">
            <a:xfrm>
              <a:off x="2526" y="7969"/>
              <a:ext cx="26"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46" name="Oval 4190">
              <a:extLst>
                <a:ext uri="{FF2B5EF4-FFF2-40B4-BE49-F238E27FC236}">
                  <a16:creationId xmlns:a16="http://schemas.microsoft.com/office/drawing/2014/main" id="{7130F60E-D6FE-AAF6-7F4A-E0A7795A8AED}"/>
                </a:ext>
              </a:extLst>
            </p:cNvPr>
            <p:cNvSpPr>
              <a:spLocks noChangeArrowheads="1"/>
            </p:cNvSpPr>
            <p:nvPr/>
          </p:nvSpPr>
          <p:spPr bwMode="auto">
            <a:xfrm>
              <a:off x="2542" y="7999"/>
              <a:ext cx="25"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47" name="Oval 4191">
              <a:extLst>
                <a:ext uri="{FF2B5EF4-FFF2-40B4-BE49-F238E27FC236}">
                  <a16:creationId xmlns:a16="http://schemas.microsoft.com/office/drawing/2014/main" id="{4D4AEFFC-31B5-008F-419F-07C4A9FB34F9}"/>
                </a:ext>
              </a:extLst>
            </p:cNvPr>
            <p:cNvSpPr>
              <a:spLocks noChangeArrowheads="1"/>
            </p:cNvSpPr>
            <p:nvPr/>
          </p:nvSpPr>
          <p:spPr bwMode="auto">
            <a:xfrm>
              <a:off x="2559" y="8034"/>
              <a:ext cx="25"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48" name="Oval 4192">
              <a:extLst>
                <a:ext uri="{FF2B5EF4-FFF2-40B4-BE49-F238E27FC236}">
                  <a16:creationId xmlns:a16="http://schemas.microsoft.com/office/drawing/2014/main" id="{A696AEC1-92AE-F788-F30C-BA293675F076}"/>
                </a:ext>
              </a:extLst>
            </p:cNvPr>
            <p:cNvSpPr>
              <a:spLocks noChangeArrowheads="1"/>
            </p:cNvSpPr>
            <p:nvPr/>
          </p:nvSpPr>
          <p:spPr bwMode="auto">
            <a:xfrm>
              <a:off x="2590" y="7978"/>
              <a:ext cx="27" cy="9"/>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49" name="Oval 4193">
              <a:extLst>
                <a:ext uri="{FF2B5EF4-FFF2-40B4-BE49-F238E27FC236}">
                  <a16:creationId xmlns:a16="http://schemas.microsoft.com/office/drawing/2014/main" id="{B535547A-1A81-C46B-D648-BBFCF141F091}"/>
                </a:ext>
              </a:extLst>
            </p:cNvPr>
            <p:cNvSpPr>
              <a:spLocks noChangeArrowheads="1"/>
            </p:cNvSpPr>
            <p:nvPr/>
          </p:nvSpPr>
          <p:spPr bwMode="auto">
            <a:xfrm>
              <a:off x="2663" y="7982"/>
              <a:ext cx="34"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50" name="Oval 4194">
              <a:extLst>
                <a:ext uri="{FF2B5EF4-FFF2-40B4-BE49-F238E27FC236}">
                  <a16:creationId xmlns:a16="http://schemas.microsoft.com/office/drawing/2014/main" id="{2AB953DD-576B-13EA-2FCB-48C2AA1554CC}"/>
                </a:ext>
              </a:extLst>
            </p:cNvPr>
            <p:cNvSpPr>
              <a:spLocks noChangeArrowheads="1"/>
            </p:cNvSpPr>
            <p:nvPr/>
          </p:nvSpPr>
          <p:spPr bwMode="auto">
            <a:xfrm>
              <a:off x="2736" y="7991"/>
              <a:ext cx="25" cy="13"/>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51" name="Oval 4195">
              <a:extLst>
                <a:ext uri="{FF2B5EF4-FFF2-40B4-BE49-F238E27FC236}">
                  <a16:creationId xmlns:a16="http://schemas.microsoft.com/office/drawing/2014/main" id="{162668FD-22C0-A4C3-11EB-81DE62C00CC1}"/>
                </a:ext>
              </a:extLst>
            </p:cNvPr>
            <p:cNvSpPr>
              <a:spLocks noChangeArrowheads="1"/>
            </p:cNvSpPr>
            <p:nvPr/>
          </p:nvSpPr>
          <p:spPr bwMode="auto">
            <a:xfrm>
              <a:off x="2833" y="8034"/>
              <a:ext cx="26"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52" name="Oval 4196">
              <a:extLst>
                <a:ext uri="{FF2B5EF4-FFF2-40B4-BE49-F238E27FC236}">
                  <a16:creationId xmlns:a16="http://schemas.microsoft.com/office/drawing/2014/main" id="{687A3A27-D503-C72F-2226-95CA4E80957F}"/>
                </a:ext>
              </a:extLst>
            </p:cNvPr>
            <p:cNvSpPr>
              <a:spLocks noChangeArrowheads="1"/>
            </p:cNvSpPr>
            <p:nvPr/>
          </p:nvSpPr>
          <p:spPr bwMode="auto">
            <a:xfrm>
              <a:off x="2938" y="8126"/>
              <a:ext cx="25"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53" name="Oval 4197">
              <a:extLst>
                <a:ext uri="{FF2B5EF4-FFF2-40B4-BE49-F238E27FC236}">
                  <a16:creationId xmlns:a16="http://schemas.microsoft.com/office/drawing/2014/main" id="{9D486A84-7C0D-D42A-4506-F81DDB2E6CD9}"/>
                </a:ext>
              </a:extLst>
            </p:cNvPr>
            <p:cNvSpPr>
              <a:spLocks noChangeArrowheads="1"/>
            </p:cNvSpPr>
            <p:nvPr/>
          </p:nvSpPr>
          <p:spPr bwMode="auto">
            <a:xfrm>
              <a:off x="2566" y="7916"/>
              <a:ext cx="34"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54" name="Oval 4198">
              <a:extLst>
                <a:ext uri="{FF2B5EF4-FFF2-40B4-BE49-F238E27FC236}">
                  <a16:creationId xmlns:a16="http://schemas.microsoft.com/office/drawing/2014/main" id="{2EF577C3-841C-F8A9-045C-AFF7D1527434}"/>
                </a:ext>
              </a:extLst>
            </p:cNvPr>
            <p:cNvSpPr>
              <a:spLocks noChangeArrowheads="1"/>
            </p:cNvSpPr>
            <p:nvPr/>
          </p:nvSpPr>
          <p:spPr bwMode="auto">
            <a:xfrm>
              <a:off x="2647" y="7925"/>
              <a:ext cx="26"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55" name="Oval 4199">
              <a:extLst>
                <a:ext uri="{FF2B5EF4-FFF2-40B4-BE49-F238E27FC236}">
                  <a16:creationId xmlns:a16="http://schemas.microsoft.com/office/drawing/2014/main" id="{AFBCB291-5FC7-E4BF-B59B-D4FE3482F492}"/>
                </a:ext>
              </a:extLst>
            </p:cNvPr>
            <p:cNvSpPr>
              <a:spLocks noChangeArrowheads="1"/>
            </p:cNvSpPr>
            <p:nvPr/>
          </p:nvSpPr>
          <p:spPr bwMode="auto">
            <a:xfrm>
              <a:off x="2703" y="7894"/>
              <a:ext cx="27" cy="15"/>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56" name="Oval 4200">
              <a:extLst>
                <a:ext uri="{FF2B5EF4-FFF2-40B4-BE49-F238E27FC236}">
                  <a16:creationId xmlns:a16="http://schemas.microsoft.com/office/drawing/2014/main" id="{6DB29394-7902-6E67-7645-9866E98E1E49}"/>
                </a:ext>
              </a:extLst>
            </p:cNvPr>
            <p:cNvSpPr>
              <a:spLocks noChangeArrowheads="1"/>
            </p:cNvSpPr>
            <p:nvPr/>
          </p:nvSpPr>
          <p:spPr bwMode="auto">
            <a:xfrm>
              <a:off x="2784" y="7916"/>
              <a:ext cx="34" cy="15"/>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57" name="Oval 4201">
              <a:extLst>
                <a:ext uri="{FF2B5EF4-FFF2-40B4-BE49-F238E27FC236}">
                  <a16:creationId xmlns:a16="http://schemas.microsoft.com/office/drawing/2014/main" id="{FD97EE54-C375-CE6F-BBFA-1AD1F6658DC5}"/>
                </a:ext>
              </a:extLst>
            </p:cNvPr>
            <p:cNvSpPr>
              <a:spLocks noChangeArrowheads="1"/>
            </p:cNvSpPr>
            <p:nvPr/>
          </p:nvSpPr>
          <p:spPr bwMode="auto">
            <a:xfrm>
              <a:off x="2857" y="7916"/>
              <a:ext cx="34" cy="15"/>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58" name="Oval 4202">
              <a:extLst>
                <a:ext uri="{FF2B5EF4-FFF2-40B4-BE49-F238E27FC236}">
                  <a16:creationId xmlns:a16="http://schemas.microsoft.com/office/drawing/2014/main" id="{3416E34F-D066-D1F6-9CE8-75CF7506A45D}"/>
                </a:ext>
              </a:extLst>
            </p:cNvPr>
            <p:cNvSpPr>
              <a:spLocks noChangeArrowheads="1"/>
            </p:cNvSpPr>
            <p:nvPr/>
          </p:nvSpPr>
          <p:spPr bwMode="auto">
            <a:xfrm>
              <a:off x="2929" y="7912"/>
              <a:ext cx="34"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59" name="Oval 4203">
              <a:extLst>
                <a:ext uri="{FF2B5EF4-FFF2-40B4-BE49-F238E27FC236}">
                  <a16:creationId xmlns:a16="http://schemas.microsoft.com/office/drawing/2014/main" id="{1A41488F-14C6-F550-FF79-FF1F67DAA18F}"/>
                </a:ext>
              </a:extLst>
            </p:cNvPr>
            <p:cNvSpPr>
              <a:spLocks noChangeArrowheads="1"/>
            </p:cNvSpPr>
            <p:nvPr/>
          </p:nvSpPr>
          <p:spPr bwMode="auto">
            <a:xfrm>
              <a:off x="2914" y="7951"/>
              <a:ext cx="25"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60" name="Oval 4204">
              <a:extLst>
                <a:ext uri="{FF2B5EF4-FFF2-40B4-BE49-F238E27FC236}">
                  <a16:creationId xmlns:a16="http://schemas.microsoft.com/office/drawing/2014/main" id="{057E5858-530C-4D12-5618-F74DA40A6E9E}"/>
                </a:ext>
              </a:extLst>
            </p:cNvPr>
            <p:cNvSpPr>
              <a:spLocks noChangeArrowheads="1"/>
            </p:cNvSpPr>
            <p:nvPr/>
          </p:nvSpPr>
          <p:spPr bwMode="auto">
            <a:xfrm>
              <a:off x="2672" y="7956"/>
              <a:ext cx="25"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61" name="Oval 4205">
              <a:extLst>
                <a:ext uri="{FF2B5EF4-FFF2-40B4-BE49-F238E27FC236}">
                  <a16:creationId xmlns:a16="http://schemas.microsoft.com/office/drawing/2014/main" id="{97EDD11A-BF63-5962-AEF6-85A35111B31C}"/>
                </a:ext>
              </a:extLst>
            </p:cNvPr>
            <p:cNvSpPr>
              <a:spLocks noChangeArrowheads="1"/>
            </p:cNvSpPr>
            <p:nvPr/>
          </p:nvSpPr>
          <p:spPr bwMode="auto">
            <a:xfrm>
              <a:off x="2590" y="7943"/>
              <a:ext cx="27"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62" name="Oval 4206">
              <a:extLst>
                <a:ext uri="{FF2B5EF4-FFF2-40B4-BE49-F238E27FC236}">
                  <a16:creationId xmlns:a16="http://schemas.microsoft.com/office/drawing/2014/main" id="{81E83B39-10C4-D3F8-D8F4-7E9242AE8DBB}"/>
                </a:ext>
              </a:extLst>
            </p:cNvPr>
            <p:cNvSpPr>
              <a:spLocks noChangeArrowheads="1"/>
            </p:cNvSpPr>
            <p:nvPr/>
          </p:nvSpPr>
          <p:spPr bwMode="auto">
            <a:xfrm>
              <a:off x="2696" y="8030"/>
              <a:ext cx="25"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63" name="Oval 4207">
              <a:extLst>
                <a:ext uri="{FF2B5EF4-FFF2-40B4-BE49-F238E27FC236}">
                  <a16:creationId xmlns:a16="http://schemas.microsoft.com/office/drawing/2014/main" id="{7FF195F7-3558-5FCD-5124-CEB1A881E573}"/>
                </a:ext>
              </a:extLst>
            </p:cNvPr>
            <p:cNvSpPr>
              <a:spLocks noChangeArrowheads="1"/>
            </p:cNvSpPr>
            <p:nvPr/>
          </p:nvSpPr>
          <p:spPr bwMode="auto">
            <a:xfrm>
              <a:off x="3341" y="8060"/>
              <a:ext cx="34"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64" name="Oval 4208">
              <a:extLst>
                <a:ext uri="{FF2B5EF4-FFF2-40B4-BE49-F238E27FC236}">
                  <a16:creationId xmlns:a16="http://schemas.microsoft.com/office/drawing/2014/main" id="{E1407A54-CE27-A7EE-BF4C-C2785032A731}"/>
                </a:ext>
              </a:extLst>
            </p:cNvPr>
            <p:cNvSpPr>
              <a:spLocks noChangeArrowheads="1"/>
            </p:cNvSpPr>
            <p:nvPr/>
          </p:nvSpPr>
          <p:spPr bwMode="auto">
            <a:xfrm>
              <a:off x="3220" y="8078"/>
              <a:ext cx="25"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65" name="Oval 4209">
              <a:extLst>
                <a:ext uri="{FF2B5EF4-FFF2-40B4-BE49-F238E27FC236}">
                  <a16:creationId xmlns:a16="http://schemas.microsoft.com/office/drawing/2014/main" id="{7CBA149B-93C8-B099-3654-E1B18294A5A5}"/>
                </a:ext>
              </a:extLst>
            </p:cNvPr>
            <p:cNvSpPr>
              <a:spLocks noChangeArrowheads="1"/>
            </p:cNvSpPr>
            <p:nvPr/>
          </p:nvSpPr>
          <p:spPr bwMode="auto">
            <a:xfrm>
              <a:off x="3542" y="8021"/>
              <a:ext cx="26"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66" name="Oval 4210">
              <a:extLst>
                <a:ext uri="{FF2B5EF4-FFF2-40B4-BE49-F238E27FC236}">
                  <a16:creationId xmlns:a16="http://schemas.microsoft.com/office/drawing/2014/main" id="{1C355D1A-84DF-5371-C438-24AE19281C62}"/>
                </a:ext>
              </a:extLst>
            </p:cNvPr>
            <p:cNvSpPr>
              <a:spLocks noChangeArrowheads="1"/>
            </p:cNvSpPr>
            <p:nvPr/>
          </p:nvSpPr>
          <p:spPr bwMode="auto">
            <a:xfrm>
              <a:off x="3494" y="8174"/>
              <a:ext cx="34"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67" name="Oval 4211">
              <a:extLst>
                <a:ext uri="{FF2B5EF4-FFF2-40B4-BE49-F238E27FC236}">
                  <a16:creationId xmlns:a16="http://schemas.microsoft.com/office/drawing/2014/main" id="{BB6324A6-1C7C-B4A5-7B90-53DC4ED270F5}"/>
                </a:ext>
              </a:extLst>
            </p:cNvPr>
            <p:cNvSpPr>
              <a:spLocks noChangeArrowheads="1"/>
            </p:cNvSpPr>
            <p:nvPr/>
          </p:nvSpPr>
          <p:spPr bwMode="auto">
            <a:xfrm>
              <a:off x="3760" y="7960"/>
              <a:ext cx="34"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68" name="Oval 4212">
              <a:extLst>
                <a:ext uri="{FF2B5EF4-FFF2-40B4-BE49-F238E27FC236}">
                  <a16:creationId xmlns:a16="http://schemas.microsoft.com/office/drawing/2014/main" id="{A4AB4096-1BD9-EBA7-CDAA-876807F29BF0}"/>
                </a:ext>
              </a:extLst>
            </p:cNvPr>
            <p:cNvSpPr>
              <a:spLocks noChangeArrowheads="1"/>
            </p:cNvSpPr>
            <p:nvPr/>
          </p:nvSpPr>
          <p:spPr bwMode="auto">
            <a:xfrm>
              <a:off x="3930" y="8008"/>
              <a:ext cx="34"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69" name="Oval 4213">
              <a:extLst>
                <a:ext uri="{FF2B5EF4-FFF2-40B4-BE49-F238E27FC236}">
                  <a16:creationId xmlns:a16="http://schemas.microsoft.com/office/drawing/2014/main" id="{D9753EA5-8E1F-6155-0D38-130A4FE990C2}"/>
                </a:ext>
              </a:extLst>
            </p:cNvPr>
            <p:cNvSpPr>
              <a:spLocks noChangeArrowheads="1"/>
            </p:cNvSpPr>
            <p:nvPr/>
          </p:nvSpPr>
          <p:spPr bwMode="auto">
            <a:xfrm>
              <a:off x="4011" y="8051"/>
              <a:ext cx="33"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70" name="Oval 4214">
              <a:extLst>
                <a:ext uri="{FF2B5EF4-FFF2-40B4-BE49-F238E27FC236}">
                  <a16:creationId xmlns:a16="http://schemas.microsoft.com/office/drawing/2014/main" id="{F219957D-43D2-6455-107C-D3A61A4C31FB}"/>
                </a:ext>
              </a:extLst>
            </p:cNvPr>
            <p:cNvSpPr>
              <a:spLocks noChangeArrowheads="1"/>
            </p:cNvSpPr>
            <p:nvPr/>
          </p:nvSpPr>
          <p:spPr bwMode="auto">
            <a:xfrm>
              <a:off x="3938" y="8113"/>
              <a:ext cx="26"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71" name="Oval 4215">
              <a:extLst>
                <a:ext uri="{FF2B5EF4-FFF2-40B4-BE49-F238E27FC236}">
                  <a16:creationId xmlns:a16="http://schemas.microsoft.com/office/drawing/2014/main" id="{50C17D00-A463-2F15-4122-C217538F96FD}"/>
                </a:ext>
              </a:extLst>
            </p:cNvPr>
            <p:cNvSpPr>
              <a:spLocks noChangeArrowheads="1"/>
            </p:cNvSpPr>
            <p:nvPr/>
          </p:nvSpPr>
          <p:spPr bwMode="auto">
            <a:xfrm>
              <a:off x="2945" y="8008"/>
              <a:ext cx="34"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72" name="Oval 4216">
              <a:extLst>
                <a:ext uri="{FF2B5EF4-FFF2-40B4-BE49-F238E27FC236}">
                  <a16:creationId xmlns:a16="http://schemas.microsoft.com/office/drawing/2014/main" id="{5BA563F8-3C86-7BB8-CFC3-3C3BE094F08E}"/>
                </a:ext>
              </a:extLst>
            </p:cNvPr>
            <p:cNvSpPr>
              <a:spLocks noChangeArrowheads="1"/>
            </p:cNvSpPr>
            <p:nvPr/>
          </p:nvSpPr>
          <p:spPr bwMode="auto">
            <a:xfrm>
              <a:off x="3107" y="7982"/>
              <a:ext cx="26"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73" name="Oval 4217">
              <a:extLst>
                <a:ext uri="{FF2B5EF4-FFF2-40B4-BE49-F238E27FC236}">
                  <a16:creationId xmlns:a16="http://schemas.microsoft.com/office/drawing/2014/main" id="{CC41D8CE-17C0-1208-D8A2-A57788F426E9}"/>
                </a:ext>
              </a:extLst>
            </p:cNvPr>
            <p:cNvSpPr>
              <a:spLocks noChangeArrowheads="1"/>
            </p:cNvSpPr>
            <p:nvPr/>
          </p:nvSpPr>
          <p:spPr bwMode="auto">
            <a:xfrm>
              <a:off x="2623" y="8444"/>
              <a:ext cx="26"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74" name="Oval 4218">
              <a:extLst>
                <a:ext uri="{FF2B5EF4-FFF2-40B4-BE49-F238E27FC236}">
                  <a16:creationId xmlns:a16="http://schemas.microsoft.com/office/drawing/2014/main" id="{9B5914C2-207A-B967-D993-C1191739C1A2}"/>
                </a:ext>
              </a:extLst>
            </p:cNvPr>
            <p:cNvSpPr>
              <a:spLocks noChangeArrowheads="1"/>
            </p:cNvSpPr>
            <p:nvPr/>
          </p:nvSpPr>
          <p:spPr bwMode="auto">
            <a:xfrm>
              <a:off x="3712" y="8038"/>
              <a:ext cx="25" cy="15"/>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75" name="Oval 4219">
              <a:extLst>
                <a:ext uri="{FF2B5EF4-FFF2-40B4-BE49-F238E27FC236}">
                  <a16:creationId xmlns:a16="http://schemas.microsoft.com/office/drawing/2014/main" id="{6E27F06A-C389-184B-7600-7E3B552B05BF}"/>
                </a:ext>
              </a:extLst>
            </p:cNvPr>
            <p:cNvSpPr>
              <a:spLocks noChangeArrowheads="1"/>
            </p:cNvSpPr>
            <p:nvPr/>
          </p:nvSpPr>
          <p:spPr bwMode="auto">
            <a:xfrm>
              <a:off x="3832" y="7991"/>
              <a:ext cx="34" cy="9"/>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76" name="Oval 4220">
              <a:extLst>
                <a:ext uri="{FF2B5EF4-FFF2-40B4-BE49-F238E27FC236}">
                  <a16:creationId xmlns:a16="http://schemas.microsoft.com/office/drawing/2014/main" id="{B20E138F-D4FC-B354-E0F0-CD7AF717509A}"/>
                </a:ext>
              </a:extLst>
            </p:cNvPr>
            <p:cNvSpPr>
              <a:spLocks noChangeArrowheads="1"/>
            </p:cNvSpPr>
            <p:nvPr/>
          </p:nvSpPr>
          <p:spPr bwMode="auto">
            <a:xfrm>
              <a:off x="3970" y="7951"/>
              <a:ext cx="26" cy="15"/>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77" name="Oval 4221">
              <a:extLst>
                <a:ext uri="{FF2B5EF4-FFF2-40B4-BE49-F238E27FC236}">
                  <a16:creationId xmlns:a16="http://schemas.microsoft.com/office/drawing/2014/main" id="{4B96C216-B0B5-9196-2139-788E2F383D8B}"/>
                </a:ext>
              </a:extLst>
            </p:cNvPr>
            <p:cNvSpPr>
              <a:spLocks noChangeArrowheads="1"/>
            </p:cNvSpPr>
            <p:nvPr/>
          </p:nvSpPr>
          <p:spPr bwMode="auto">
            <a:xfrm>
              <a:off x="3575" y="7973"/>
              <a:ext cx="34"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78" name="Oval 4222">
              <a:extLst>
                <a:ext uri="{FF2B5EF4-FFF2-40B4-BE49-F238E27FC236}">
                  <a16:creationId xmlns:a16="http://schemas.microsoft.com/office/drawing/2014/main" id="{47BFF8C2-3A11-11CA-6A0F-810F3D4FF667}"/>
                </a:ext>
              </a:extLst>
            </p:cNvPr>
            <p:cNvSpPr>
              <a:spLocks noChangeArrowheads="1"/>
            </p:cNvSpPr>
            <p:nvPr/>
          </p:nvSpPr>
          <p:spPr bwMode="auto">
            <a:xfrm>
              <a:off x="2696" y="8030"/>
              <a:ext cx="25"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79" name="Oval 4223">
              <a:extLst>
                <a:ext uri="{FF2B5EF4-FFF2-40B4-BE49-F238E27FC236}">
                  <a16:creationId xmlns:a16="http://schemas.microsoft.com/office/drawing/2014/main" id="{20F85758-374C-0E71-1DA4-9C2E412FDDC8}"/>
                </a:ext>
              </a:extLst>
            </p:cNvPr>
            <p:cNvSpPr>
              <a:spLocks noChangeArrowheads="1"/>
            </p:cNvSpPr>
            <p:nvPr/>
          </p:nvSpPr>
          <p:spPr bwMode="auto">
            <a:xfrm>
              <a:off x="2816" y="7934"/>
              <a:ext cx="26"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80" name="Oval 4224">
              <a:extLst>
                <a:ext uri="{FF2B5EF4-FFF2-40B4-BE49-F238E27FC236}">
                  <a16:creationId xmlns:a16="http://schemas.microsoft.com/office/drawing/2014/main" id="{D837C61B-42E8-C9BE-F8F2-11FCA70E7DBA}"/>
                </a:ext>
              </a:extLst>
            </p:cNvPr>
            <p:cNvSpPr>
              <a:spLocks noChangeArrowheads="1"/>
            </p:cNvSpPr>
            <p:nvPr/>
          </p:nvSpPr>
          <p:spPr bwMode="auto">
            <a:xfrm>
              <a:off x="2801" y="8086"/>
              <a:ext cx="25"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81" name="Oval 4225">
              <a:extLst>
                <a:ext uri="{FF2B5EF4-FFF2-40B4-BE49-F238E27FC236}">
                  <a16:creationId xmlns:a16="http://schemas.microsoft.com/office/drawing/2014/main" id="{81278E76-FE6D-2173-B621-8D87D90311B7}"/>
                </a:ext>
              </a:extLst>
            </p:cNvPr>
            <p:cNvSpPr>
              <a:spLocks noChangeArrowheads="1"/>
            </p:cNvSpPr>
            <p:nvPr/>
          </p:nvSpPr>
          <p:spPr bwMode="auto">
            <a:xfrm>
              <a:off x="2914" y="8383"/>
              <a:ext cx="34"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82" name="Oval 4226">
              <a:extLst>
                <a:ext uri="{FF2B5EF4-FFF2-40B4-BE49-F238E27FC236}">
                  <a16:creationId xmlns:a16="http://schemas.microsoft.com/office/drawing/2014/main" id="{24BB8A1B-9047-08B0-D769-F8B8C2C42646}"/>
                </a:ext>
              </a:extLst>
            </p:cNvPr>
            <p:cNvSpPr>
              <a:spLocks noChangeArrowheads="1"/>
            </p:cNvSpPr>
            <p:nvPr/>
          </p:nvSpPr>
          <p:spPr bwMode="auto">
            <a:xfrm>
              <a:off x="3276" y="8444"/>
              <a:ext cx="34"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83" name="Oval 4227">
              <a:extLst>
                <a:ext uri="{FF2B5EF4-FFF2-40B4-BE49-F238E27FC236}">
                  <a16:creationId xmlns:a16="http://schemas.microsoft.com/office/drawing/2014/main" id="{A310A0FF-0129-7A5E-8F84-32F200C99E13}"/>
                </a:ext>
              </a:extLst>
            </p:cNvPr>
            <p:cNvSpPr>
              <a:spLocks noChangeArrowheads="1"/>
            </p:cNvSpPr>
            <p:nvPr/>
          </p:nvSpPr>
          <p:spPr bwMode="auto">
            <a:xfrm>
              <a:off x="3107" y="8444"/>
              <a:ext cx="26"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84" name="Oval 4228">
              <a:extLst>
                <a:ext uri="{FF2B5EF4-FFF2-40B4-BE49-F238E27FC236}">
                  <a16:creationId xmlns:a16="http://schemas.microsoft.com/office/drawing/2014/main" id="{41C7BD39-5224-AAEF-4DFA-2CA9EC05CA03}"/>
                </a:ext>
              </a:extLst>
            </p:cNvPr>
            <p:cNvSpPr>
              <a:spLocks noChangeArrowheads="1"/>
            </p:cNvSpPr>
            <p:nvPr/>
          </p:nvSpPr>
          <p:spPr bwMode="auto">
            <a:xfrm>
              <a:off x="3324" y="8387"/>
              <a:ext cx="34"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85" name="Oval 4229">
              <a:extLst>
                <a:ext uri="{FF2B5EF4-FFF2-40B4-BE49-F238E27FC236}">
                  <a16:creationId xmlns:a16="http://schemas.microsoft.com/office/drawing/2014/main" id="{1C5DB4E9-AD8F-1C68-AFB9-46500A905EE7}"/>
                </a:ext>
              </a:extLst>
            </p:cNvPr>
            <p:cNvSpPr>
              <a:spLocks noChangeArrowheads="1"/>
            </p:cNvSpPr>
            <p:nvPr/>
          </p:nvSpPr>
          <p:spPr bwMode="auto">
            <a:xfrm>
              <a:off x="3510" y="8379"/>
              <a:ext cx="34"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86" name="Oval 4230">
              <a:extLst>
                <a:ext uri="{FF2B5EF4-FFF2-40B4-BE49-F238E27FC236}">
                  <a16:creationId xmlns:a16="http://schemas.microsoft.com/office/drawing/2014/main" id="{51F3C988-54BA-6B98-9C32-0ED0DF091011}"/>
                </a:ext>
              </a:extLst>
            </p:cNvPr>
            <p:cNvSpPr>
              <a:spLocks noChangeArrowheads="1"/>
            </p:cNvSpPr>
            <p:nvPr/>
          </p:nvSpPr>
          <p:spPr bwMode="auto">
            <a:xfrm>
              <a:off x="3640" y="8400"/>
              <a:ext cx="25" cy="15"/>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87" name="Oval 4231">
              <a:extLst>
                <a:ext uri="{FF2B5EF4-FFF2-40B4-BE49-F238E27FC236}">
                  <a16:creationId xmlns:a16="http://schemas.microsoft.com/office/drawing/2014/main" id="{E4853F27-5583-B105-C08F-BE28F67AB0A4}"/>
                </a:ext>
              </a:extLst>
            </p:cNvPr>
            <p:cNvSpPr>
              <a:spLocks noChangeArrowheads="1"/>
            </p:cNvSpPr>
            <p:nvPr/>
          </p:nvSpPr>
          <p:spPr bwMode="auto">
            <a:xfrm>
              <a:off x="3777" y="8392"/>
              <a:ext cx="34"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88" name="Oval 4232">
              <a:extLst>
                <a:ext uri="{FF2B5EF4-FFF2-40B4-BE49-F238E27FC236}">
                  <a16:creationId xmlns:a16="http://schemas.microsoft.com/office/drawing/2014/main" id="{3AE5C6F8-3053-7864-754F-1345243D57DA}"/>
                </a:ext>
              </a:extLst>
            </p:cNvPr>
            <p:cNvSpPr>
              <a:spLocks noChangeArrowheads="1"/>
            </p:cNvSpPr>
            <p:nvPr/>
          </p:nvSpPr>
          <p:spPr bwMode="auto">
            <a:xfrm>
              <a:off x="3865" y="8396"/>
              <a:ext cx="25"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89" name="Oval 4233">
              <a:extLst>
                <a:ext uri="{FF2B5EF4-FFF2-40B4-BE49-F238E27FC236}">
                  <a16:creationId xmlns:a16="http://schemas.microsoft.com/office/drawing/2014/main" id="{D18BBA24-1716-67FB-03F5-25019D284BBA}"/>
                </a:ext>
              </a:extLst>
            </p:cNvPr>
            <p:cNvSpPr>
              <a:spLocks noChangeArrowheads="1"/>
            </p:cNvSpPr>
            <p:nvPr/>
          </p:nvSpPr>
          <p:spPr bwMode="auto">
            <a:xfrm>
              <a:off x="4083" y="8396"/>
              <a:ext cx="34"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90" name="Oval 4234">
              <a:extLst>
                <a:ext uri="{FF2B5EF4-FFF2-40B4-BE49-F238E27FC236}">
                  <a16:creationId xmlns:a16="http://schemas.microsoft.com/office/drawing/2014/main" id="{D4CC16AA-915F-A796-263E-074D5D8E1C4C}"/>
                </a:ext>
              </a:extLst>
            </p:cNvPr>
            <p:cNvSpPr>
              <a:spLocks noChangeArrowheads="1"/>
            </p:cNvSpPr>
            <p:nvPr/>
          </p:nvSpPr>
          <p:spPr bwMode="auto">
            <a:xfrm>
              <a:off x="3986" y="8352"/>
              <a:ext cx="26" cy="15"/>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91" name="Oval 4235">
              <a:extLst>
                <a:ext uri="{FF2B5EF4-FFF2-40B4-BE49-F238E27FC236}">
                  <a16:creationId xmlns:a16="http://schemas.microsoft.com/office/drawing/2014/main" id="{5AF17E4B-62AE-41F8-FF40-69FA8549A8BB}"/>
                </a:ext>
              </a:extLst>
            </p:cNvPr>
            <p:cNvSpPr>
              <a:spLocks noChangeArrowheads="1"/>
            </p:cNvSpPr>
            <p:nvPr/>
          </p:nvSpPr>
          <p:spPr bwMode="auto">
            <a:xfrm>
              <a:off x="2727" y="8396"/>
              <a:ext cx="27"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92" name="Oval 4236">
              <a:extLst>
                <a:ext uri="{FF2B5EF4-FFF2-40B4-BE49-F238E27FC236}">
                  <a16:creationId xmlns:a16="http://schemas.microsoft.com/office/drawing/2014/main" id="{240F7699-BEE0-DDB4-A244-32C9BA441CF1}"/>
                </a:ext>
              </a:extLst>
            </p:cNvPr>
            <p:cNvSpPr>
              <a:spLocks noChangeArrowheads="1"/>
            </p:cNvSpPr>
            <p:nvPr/>
          </p:nvSpPr>
          <p:spPr bwMode="auto">
            <a:xfrm>
              <a:off x="3680" y="8440"/>
              <a:ext cx="25"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93" name="Oval 4237">
              <a:extLst>
                <a:ext uri="{FF2B5EF4-FFF2-40B4-BE49-F238E27FC236}">
                  <a16:creationId xmlns:a16="http://schemas.microsoft.com/office/drawing/2014/main" id="{93648C48-F793-682E-DCD0-B7B1BE49D760}"/>
                </a:ext>
              </a:extLst>
            </p:cNvPr>
            <p:cNvSpPr>
              <a:spLocks noChangeArrowheads="1"/>
            </p:cNvSpPr>
            <p:nvPr/>
          </p:nvSpPr>
          <p:spPr bwMode="auto">
            <a:xfrm>
              <a:off x="2825" y="8453"/>
              <a:ext cx="34"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94" name="Oval 4238">
              <a:extLst>
                <a:ext uri="{FF2B5EF4-FFF2-40B4-BE49-F238E27FC236}">
                  <a16:creationId xmlns:a16="http://schemas.microsoft.com/office/drawing/2014/main" id="{9A23A968-C118-2E5C-E52A-5E5CFD0B71CC}"/>
                </a:ext>
              </a:extLst>
            </p:cNvPr>
            <p:cNvSpPr>
              <a:spLocks noChangeArrowheads="1"/>
            </p:cNvSpPr>
            <p:nvPr/>
          </p:nvSpPr>
          <p:spPr bwMode="auto">
            <a:xfrm>
              <a:off x="3091" y="8392"/>
              <a:ext cx="25"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95" name="Oval 4239">
              <a:extLst>
                <a:ext uri="{FF2B5EF4-FFF2-40B4-BE49-F238E27FC236}">
                  <a16:creationId xmlns:a16="http://schemas.microsoft.com/office/drawing/2014/main" id="{4A7AA1BD-8612-C4C6-81E6-D80A5D313CD7}"/>
                </a:ext>
              </a:extLst>
            </p:cNvPr>
            <p:cNvSpPr>
              <a:spLocks noChangeArrowheads="1"/>
            </p:cNvSpPr>
            <p:nvPr/>
          </p:nvSpPr>
          <p:spPr bwMode="auto">
            <a:xfrm>
              <a:off x="3019" y="8435"/>
              <a:ext cx="25" cy="15"/>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96" name="Oval 4240">
              <a:extLst>
                <a:ext uri="{FF2B5EF4-FFF2-40B4-BE49-F238E27FC236}">
                  <a16:creationId xmlns:a16="http://schemas.microsoft.com/office/drawing/2014/main" id="{ADF61EA9-B73E-0FE0-31D1-697477C145FB}"/>
                </a:ext>
              </a:extLst>
            </p:cNvPr>
            <p:cNvSpPr>
              <a:spLocks noChangeArrowheads="1"/>
            </p:cNvSpPr>
            <p:nvPr/>
          </p:nvSpPr>
          <p:spPr bwMode="auto">
            <a:xfrm>
              <a:off x="3429" y="8440"/>
              <a:ext cx="27"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97" name="Oval 4241">
              <a:extLst>
                <a:ext uri="{FF2B5EF4-FFF2-40B4-BE49-F238E27FC236}">
                  <a16:creationId xmlns:a16="http://schemas.microsoft.com/office/drawing/2014/main" id="{AE40B540-F8BA-75C8-7B5B-67910A3B28F5}"/>
                </a:ext>
              </a:extLst>
            </p:cNvPr>
            <p:cNvSpPr>
              <a:spLocks noChangeArrowheads="1"/>
            </p:cNvSpPr>
            <p:nvPr/>
          </p:nvSpPr>
          <p:spPr bwMode="auto">
            <a:xfrm>
              <a:off x="2825" y="8453"/>
              <a:ext cx="34"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98" name="Oval 4242">
              <a:extLst>
                <a:ext uri="{FF2B5EF4-FFF2-40B4-BE49-F238E27FC236}">
                  <a16:creationId xmlns:a16="http://schemas.microsoft.com/office/drawing/2014/main" id="{95337BE5-582F-95CA-CCCC-22076FD44D92}"/>
                </a:ext>
              </a:extLst>
            </p:cNvPr>
            <p:cNvSpPr>
              <a:spLocks noChangeArrowheads="1"/>
            </p:cNvSpPr>
            <p:nvPr/>
          </p:nvSpPr>
          <p:spPr bwMode="auto">
            <a:xfrm>
              <a:off x="2204" y="8335"/>
              <a:ext cx="33"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299" name="Oval 4243">
              <a:extLst>
                <a:ext uri="{FF2B5EF4-FFF2-40B4-BE49-F238E27FC236}">
                  <a16:creationId xmlns:a16="http://schemas.microsoft.com/office/drawing/2014/main" id="{C0EFB4AF-836C-AE73-D695-890E1B7B22D5}"/>
                </a:ext>
              </a:extLst>
            </p:cNvPr>
            <p:cNvSpPr>
              <a:spLocks noChangeArrowheads="1"/>
            </p:cNvSpPr>
            <p:nvPr/>
          </p:nvSpPr>
          <p:spPr bwMode="auto">
            <a:xfrm>
              <a:off x="2446" y="8278"/>
              <a:ext cx="25"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300" name="Oval 4244">
              <a:extLst>
                <a:ext uri="{FF2B5EF4-FFF2-40B4-BE49-F238E27FC236}">
                  <a16:creationId xmlns:a16="http://schemas.microsoft.com/office/drawing/2014/main" id="{92699AB6-4AB6-BA6E-DA26-30D5F22CE701}"/>
                </a:ext>
              </a:extLst>
            </p:cNvPr>
            <p:cNvSpPr>
              <a:spLocks noChangeArrowheads="1"/>
            </p:cNvSpPr>
            <p:nvPr/>
          </p:nvSpPr>
          <p:spPr bwMode="auto">
            <a:xfrm>
              <a:off x="2583" y="8396"/>
              <a:ext cx="25"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301" name="Oval 4245">
              <a:extLst>
                <a:ext uri="{FF2B5EF4-FFF2-40B4-BE49-F238E27FC236}">
                  <a16:creationId xmlns:a16="http://schemas.microsoft.com/office/drawing/2014/main" id="{530A0389-F6AD-A0A0-640A-8DB1DFB84DB1}"/>
                </a:ext>
              </a:extLst>
            </p:cNvPr>
            <p:cNvSpPr>
              <a:spLocks noChangeArrowheads="1"/>
            </p:cNvSpPr>
            <p:nvPr/>
          </p:nvSpPr>
          <p:spPr bwMode="auto">
            <a:xfrm>
              <a:off x="2308" y="8392"/>
              <a:ext cx="26"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302" name="Oval 4246">
              <a:extLst>
                <a:ext uri="{FF2B5EF4-FFF2-40B4-BE49-F238E27FC236}">
                  <a16:creationId xmlns:a16="http://schemas.microsoft.com/office/drawing/2014/main" id="{A2F3914A-CBE0-40CA-739F-9F5C7D2C0937}"/>
                </a:ext>
              </a:extLst>
            </p:cNvPr>
            <p:cNvSpPr>
              <a:spLocks noChangeArrowheads="1"/>
            </p:cNvSpPr>
            <p:nvPr/>
          </p:nvSpPr>
          <p:spPr bwMode="auto">
            <a:xfrm>
              <a:off x="2179" y="8431"/>
              <a:ext cx="26"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303" name="Oval 4247">
              <a:extLst>
                <a:ext uri="{FF2B5EF4-FFF2-40B4-BE49-F238E27FC236}">
                  <a16:creationId xmlns:a16="http://schemas.microsoft.com/office/drawing/2014/main" id="{74FA708A-BDAC-1BBC-30D4-78C1D521129D}"/>
                </a:ext>
              </a:extLst>
            </p:cNvPr>
            <p:cNvSpPr>
              <a:spLocks noChangeArrowheads="1"/>
            </p:cNvSpPr>
            <p:nvPr/>
          </p:nvSpPr>
          <p:spPr bwMode="auto">
            <a:xfrm>
              <a:off x="3978" y="8440"/>
              <a:ext cx="34"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304" name="Oval 4248">
              <a:extLst>
                <a:ext uri="{FF2B5EF4-FFF2-40B4-BE49-F238E27FC236}">
                  <a16:creationId xmlns:a16="http://schemas.microsoft.com/office/drawing/2014/main" id="{093CB59C-1413-01CE-19E0-90AD16758CD3}"/>
                </a:ext>
              </a:extLst>
            </p:cNvPr>
            <p:cNvSpPr>
              <a:spLocks noChangeArrowheads="1"/>
            </p:cNvSpPr>
            <p:nvPr/>
          </p:nvSpPr>
          <p:spPr bwMode="auto">
            <a:xfrm>
              <a:off x="4373" y="8497"/>
              <a:ext cx="26"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305" name="Oval 4249">
              <a:extLst>
                <a:ext uri="{FF2B5EF4-FFF2-40B4-BE49-F238E27FC236}">
                  <a16:creationId xmlns:a16="http://schemas.microsoft.com/office/drawing/2014/main" id="{288A2005-F04A-2B86-A3C7-84CB535EB9C9}"/>
                </a:ext>
              </a:extLst>
            </p:cNvPr>
            <p:cNvSpPr>
              <a:spLocks noChangeArrowheads="1"/>
            </p:cNvSpPr>
            <p:nvPr/>
          </p:nvSpPr>
          <p:spPr bwMode="auto">
            <a:xfrm>
              <a:off x="4268" y="8453"/>
              <a:ext cx="34"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306" name="Oval 4250">
              <a:extLst>
                <a:ext uri="{FF2B5EF4-FFF2-40B4-BE49-F238E27FC236}">
                  <a16:creationId xmlns:a16="http://schemas.microsoft.com/office/drawing/2014/main" id="{2F6D6009-D22F-4879-A104-605EBE3B9EC7}"/>
                </a:ext>
              </a:extLst>
            </p:cNvPr>
            <p:cNvSpPr>
              <a:spLocks noChangeArrowheads="1"/>
            </p:cNvSpPr>
            <p:nvPr/>
          </p:nvSpPr>
          <p:spPr bwMode="auto">
            <a:xfrm>
              <a:off x="4100" y="8204"/>
              <a:ext cx="33"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307" name="Oval 4251">
              <a:extLst>
                <a:ext uri="{FF2B5EF4-FFF2-40B4-BE49-F238E27FC236}">
                  <a16:creationId xmlns:a16="http://schemas.microsoft.com/office/drawing/2014/main" id="{01D69EDF-F272-100B-AB75-D28B056865B6}"/>
                </a:ext>
              </a:extLst>
            </p:cNvPr>
            <p:cNvSpPr>
              <a:spLocks noChangeArrowheads="1"/>
            </p:cNvSpPr>
            <p:nvPr/>
          </p:nvSpPr>
          <p:spPr bwMode="auto">
            <a:xfrm>
              <a:off x="4325" y="8204"/>
              <a:ext cx="25"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308" name="Oval 4252">
              <a:extLst>
                <a:ext uri="{FF2B5EF4-FFF2-40B4-BE49-F238E27FC236}">
                  <a16:creationId xmlns:a16="http://schemas.microsoft.com/office/drawing/2014/main" id="{F6214D7D-0BEA-D081-BFA1-7A27C23D8A4E}"/>
                </a:ext>
              </a:extLst>
            </p:cNvPr>
            <p:cNvSpPr>
              <a:spLocks noChangeArrowheads="1"/>
            </p:cNvSpPr>
            <p:nvPr/>
          </p:nvSpPr>
          <p:spPr bwMode="auto">
            <a:xfrm>
              <a:off x="4220" y="8161"/>
              <a:ext cx="34"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309" name="Oval 4253">
              <a:extLst>
                <a:ext uri="{FF2B5EF4-FFF2-40B4-BE49-F238E27FC236}">
                  <a16:creationId xmlns:a16="http://schemas.microsoft.com/office/drawing/2014/main" id="{2B2C19F2-9555-FDE9-B809-2F12F46766B0}"/>
                </a:ext>
              </a:extLst>
            </p:cNvPr>
            <p:cNvSpPr>
              <a:spLocks noChangeArrowheads="1"/>
            </p:cNvSpPr>
            <p:nvPr/>
          </p:nvSpPr>
          <p:spPr bwMode="auto">
            <a:xfrm>
              <a:off x="4196" y="8348"/>
              <a:ext cx="34"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310" name="Oval 4254">
              <a:extLst>
                <a:ext uri="{FF2B5EF4-FFF2-40B4-BE49-F238E27FC236}">
                  <a16:creationId xmlns:a16="http://schemas.microsoft.com/office/drawing/2014/main" id="{CB3389EB-959D-D347-75E3-0EED25B64055}"/>
                </a:ext>
              </a:extLst>
            </p:cNvPr>
            <p:cNvSpPr>
              <a:spLocks noChangeArrowheads="1"/>
            </p:cNvSpPr>
            <p:nvPr/>
          </p:nvSpPr>
          <p:spPr bwMode="auto">
            <a:xfrm>
              <a:off x="2446" y="8108"/>
              <a:ext cx="33" cy="15"/>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311" name="Oval 4255">
              <a:extLst>
                <a:ext uri="{FF2B5EF4-FFF2-40B4-BE49-F238E27FC236}">
                  <a16:creationId xmlns:a16="http://schemas.microsoft.com/office/drawing/2014/main" id="{B5DFE1EF-4966-9C2F-CC74-6BF2879544AF}"/>
                </a:ext>
              </a:extLst>
            </p:cNvPr>
            <p:cNvSpPr>
              <a:spLocks noChangeArrowheads="1"/>
            </p:cNvSpPr>
            <p:nvPr/>
          </p:nvSpPr>
          <p:spPr bwMode="auto">
            <a:xfrm>
              <a:off x="2324" y="8252"/>
              <a:ext cx="26"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312" name="Oval 4256">
              <a:extLst>
                <a:ext uri="{FF2B5EF4-FFF2-40B4-BE49-F238E27FC236}">
                  <a16:creationId xmlns:a16="http://schemas.microsoft.com/office/drawing/2014/main" id="{F72C28A0-C047-5FEA-9BF1-0A8A0BCF3730}"/>
                </a:ext>
              </a:extLst>
            </p:cNvPr>
            <p:cNvSpPr>
              <a:spLocks noChangeArrowheads="1"/>
            </p:cNvSpPr>
            <p:nvPr/>
          </p:nvSpPr>
          <p:spPr bwMode="auto">
            <a:xfrm>
              <a:off x="2212" y="8195"/>
              <a:ext cx="25"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313" name="Oval 4257">
              <a:extLst>
                <a:ext uri="{FF2B5EF4-FFF2-40B4-BE49-F238E27FC236}">
                  <a16:creationId xmlns:a16="http://schemas.microsoft.com/office/drawing/2014/main" id="{D4E170E5-47AB-9C3D-1A76-E6B826D78157}"/>
                </a:ext>
              </a:extLst>
            </p:cNvPr>
            <p:cNvSpPr>
              <a:spLocks noChangeArrowheads="1"/>
            </p:cNvSpPr>
            <p:nvPr/>
          </p:nvSpPr>
          <p:spPr bwMode="auto">
            <a:xfrm>
              <a:off x="2373" y="8096"/>
              <a:ext cx="26"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314" name="Oval 4258">
              <a:extLst>
                <a:ext uri="{FF2B5EF4-FFF2-40B4-BE49-F238E27FC236}">
                  <a16:creationId xmlns:a16="http://schemas.microsoft.com/office/drawing/2014/main" id="{BBA148A9-C970-8077-7C85-FB320851D2E7}"/>
                </a:ext>
              </a:extLst>
            </p:cNvPr>
            <p:cNvSpPr>
              <a:spLocks noChangeArrowheads="1"/>
            </p:cNvSpPr>
            <p:nvPr/>
          </p:nvSpPr>
          <p:spPr bwMode="auto">
            <a:xfrm>
              <a:off x="2236" y="8078"/>
              <a:ext cx="34" cy="10"/>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315" name="Oval 4259">
              <a:extLst>
                <a:ext uri="{FF2B5EF4-FFF2-40B4-BE49-F238E27FC236}">
                  <a16:creationId xmlns:a16="http://schemas.microsoft.com/office/drawing/2014/main" id="{39BF6232-1274-A802-AA17-400015A7E7CD}"/>
                </a:ext>
              </a:extLst>
            </p:cNvPr>
            <p:cNvSpPr>
              <a:spLocks noChangeArrowheads="1"/>
            </p:cNvSpPr>
            <p:nvPr/>
          </p:nvSpPr>
          <p:spPr bwMode="auto">
            <a:xfrm>
              <a:off x="2252" y="8052"/>
              <a:ext cx="25"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316" name="Oval 4260">
              <a:extLst>
                <a:ext uri="{FF2B5EF4-FFF2-40B4-BE49-F238E27FC236}">
                  <a16:creationId xmlns:a16="http://schemas.microsoft.com/office/drawing/2014/main" id="{64CE21BB-18A4-EC69-285E-B7AC8E2CA7C5}"/>
                </a:ext>
              </a:extLst>
            </p:cNvPr>
            <p:cNvSpPr>
              <a:spLocks noChangeArrowheads="1"/>
            </p:cNvSpPr>
            <p:nvPr/>
          </p:nvSpPr>
          <p:spPr bwMode="auto">
            <a:xfrm>
              <a:off x="4277" y="8078"/>
              <a:ext cx="25"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317" name="Oval 4261">
              <a:extLst>
                <a:ext uri="{FF2B5EF4-FFF2-40B4-BE49-F238E27FC236}">
                  <a16:creationId xmlns:a16="http://schemas.microsoft.com/office/drawing/2014/main" id="{4F597B06-48FA-18B4-0871-D4C978B2303D}"/>
                </a:ext>
              </a:extLst>
            </p:cNvPr>
            <p:cNvSpPr>
              <a:spLocks noChangeArrowheads="1"/>
            </p:cNvSpPr>
            <p:nvPr/>
          </p:nvSpPr>
          <p:spPr bwMode="auto">
            <a:xfrm>
              <a:off x="4373" y="8082"/>
              <a:ext cx="26" cy="14"/>
            </a:xfrm>
            <a:prstGeom prst="ellipse">
              <a:avLst/>
            </a:prstGeom>
            <a:solidFill>
              <a:srgbClr val="FF0000"/>
            </a:solidFill>
            <a:ln w="11113">
              <a:solidFill>
                <a:srgbClr val="FF0000"/>
              </a:solidFill>
              <a:round/>
              <a:headEnd/>
              <a:tailEnd/>
            </a:ln>
          </p:spPr>
          <p:txBody>
            <a:bodyPr lIns="91423" tIns="45709" rIns="91423" bIns="45709"/>
            <a:lstStyle>
              <a:lvl1pPr defTabSz="915988" eaLnBrk="0" hangingPunct="0">
                <a:defRPr sz="2000">
                  <a:solidFill>
                    <a:schemeClr val="tx1"/>
                  </a:solidFill>
                  <a:latin typeface="Arial" panose="020B0604020202020204" pitchFamily="34" charset="0"/>
                </a:defRPr>
              </a:lvl1pPr>
              <a:lvl2pPr marL="742950" indent="-287338" defTabSz="915988" eaLnBrk="0" hangingPunct="0">
                <a:defRPr sz="2000">
                  <a:solidFill>
                    <a:schemeClr val="tx1"/>
                  </a:solidFill>
                  <a:latin typeface="Arial" panose="020B0604020202020204" pitchFamily="34" charset="0"/>
                </a:defRPr>
              </a:lvl2pPr>
              <a:lvl3pPr marL="1143000" indent="-227013" defTabSz="915988" eaLnBrk="0" hangingPunct="0">
                <a:defRPr sz="2000">
                  <a:solidFill>
                    <a:schemeClr val="tx1"/>
                  </a:solidFill>
                  <a:latin typeface="Arial" panose="020B0604020202020204" pitchFamily="34" charset="0"/>
                </a:defRPr>
              </a:lvl3pPr>
              <a:lvl4pPr marL="1598613" indent="-227013" defTabSz="915988" eaLnBrk="0" hangingPunct="0">
                <a:defRPr sz="2000">
                  <a:solidFill>
                    <a:schemeClr val="tx1"/>
                  </a:solidFill>
                  <a:latin typeface="Arial" panose="020B0604020202020204" pitchFamily="34" charset="0"/>
                </a:defRPr>
              </a:lvl4pPr>
              <a:lvl5pPr marL="2058988" indent="-233363" defTabSz="915988" eaLnBrk="0" hangingPunct="0">
                <a:defRPr sz="2000">
                  <a:solidFill>
                    <a:schemeClr val="tx1"/>
                  </a:solidFill>
                  <a:latin typeface="Arial" panose="020B0604020202020204" pitchFamily="34" charset="0"/>
                </a:defRPr>
              </a:lvl5pPr>
              <a:lvl6pPr marL="2516188" indent="-233363" defTabSz="91598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1598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1598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15988"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3400"/>
            </a:p>
          </p:txBody>
        </p:sp>
        <p:sp>
          <p:nvSpPr>
            <p:cNvPr id="16318" name="Freeform 4262">
              <a:extLst>
                <a:ext uri="{FF2B5EF4-FFF2-40B4-BE49-F238E27FC236}">
                  <a16:creationId xmlns:a16="http://schemas.microsoft.com/office/drawing/2014/main" id="{44BE43D9-F063-2660-C8A6-1276919BC392}"/>
                </a:ext>
              </a:extLst>
            </p:cNvPr>
            <p:cNvSpPr>
              <a:spLocks/>
            </p:cNvSpPr>
            <p:nvPr/>
          </p:nvSpPr>
          <p:spPr bwMode="auto">
            <a:xfrm>
              <a:off x="2733" y="8303"/>
              <a:ext cx="89" cy="65"/>
            </a:xfrm>
            <a:custGeom>
              <a:avLst/>
              <a:gdLst>
                <a:gd name="T0" fmla="*/ 27 w 162"/>
                <a:gd name="T1" fmla="*/ 18 h 239"/>
                <a:gd name="T2" fmla="*/ 0 w 162"/>
                <a:gd name="T3" fmla="*/ 0 h 239"/>
                <a:gd name="T4" fmla="*/ 27 w 162"/>
                <a:gd name="T5" fmla="*/ 8 h 239"/>
                <a:gd name="T6" fmla="*/ 49 w 162"/>
                <a:gd name="T7" fmla="*/ 0 h 239"/>
                <a:gd name="T8" fmla="*/ 27 w 162"/>
                <a:gd name="T9" fmla="*/ 18 h 239"/>
                <a:gd name="T10" fmla="*/ 0 60000 65536"/>
                <a:gd name="T11" fmla="*/ 0 60000 65536"/>
                <a:gd name="T12" fmla="*/ 0 60000 65536"/>
                <a:gd name="T13" fmla="*/ 0 60000 65536"/>
                <a:gd name="T14" fmla="*/ 0 60000 65536"/>
                <a:gd name="T15" fmla="*/ 0 w 162"/>
                <a:gd name="T16" fmla="*/ 0 h 239"/>
                <a:gd name="T17" fmla="*/ 162 w 162"/>
                <a:gd name="T18" fmla="*/ 239 h 239"/>
              </a:gdLst>
              <a:ahLst/>
              <a:cxnLst>
                <a:cxn ang="T10">
                  <a:pos x="T0" y="T1"/>
                </a:cxn>
                <a:cxn ang="T11">
                  <a:pos x="T2" y="T3"/>
                </a:cxn>
                <a:cxn ang="T12">
                  <a:pos x="T4" y="T5"/>
                </a:cxn>
                <a:cxn ang="T13">
                  <a:pos x="T6" y="T7"/>
                </a:cxn>
                <a:cxn ang="T14">
                  <a:pos x="T8" y="T9"/>
                </a:cxn>
              </a:cxnLst>
              <a:rect l="T15" t="T16" r="T17" b="T18"/>
              <a:pathLst>
                <a:path w="162" h="239">
                  <a:moveTo>
                    <a:pt x="89" y="239"/>
                  </a:moveTo>
                  <a:lnTo>
                    <a:pt x="0" y="0"/>
                  </a:lnTo>
                  <a:lnTo>
                    <a:pt x="89" y="111"/>
                  </a:lnTo>
                  <a:lnTo>
                    <a:pt x="162" y="0"/>
                  </a:lnTo>
                  <a:lnTo>
                    <a:pt x="89" y="23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19" name="Freeform 4263">
              <a:extLst>
                <a:ext uri="{FF2B5EF4-FFF2-40B4-BE49-F238E27FC236}">
                  <a16:creationId xmlns:a16="http://schemas.microsoft.com/office/drawing/2014/main" id="{FCFD5471-CC99-A97F-E411-9667B5DAB137}"/>
                </a:ext>
              </a:extLst>
            </p:cNvPr>
            <p:cNvSpPr>
              <a:spLocks/>
            </p:cNvSpPr>
            <p:nvPr/>
          </p:nvSpPr>
          <p:spPr bwMode="auto">
            <a:xfrm>
              <a:off x="2886" y="8303"/>
              <a:ext cx="80" cy="65"/>
            </a:xfrm>
            <a:custGeom>
              <a:avLst/>
              <a:gdLst>
                <a:gd name="T0" fmla="*/ 22 w 148"/>
                <a:gd name="T1" fmla="*/ 18 h 239"/>
                <a:gd name="T2" fmla="*/ 0 w 148"/>
                <a:gd name="T3" fmla="*/ 0 h 239"/>
                <a:gd name="T4" fmla="*/ 22 w 148"/>
                <a:gd name="T5" fmla="*/ 8 h 239"/>
                <a:gd name="T6" fmla="*/ 43 w 148"/>
                <a:gd name="T7" fmla="*/ 0 h 239"/>
                <a:gd name="T8" fmla="*/ 22 w 148"/>
                <a:gd name="T9" fmla="*/ 18 h 239"/>
                <a:gd name="T10" fmla="*/ 0 60000 65536"/>
                <a:gd name="T11" fmla="*/ 0 60000 65536"/>
                <a:gd name="T12" fmla="*/ 0 60000 65536"/>
                <a:gd name="T13" fmla="*/ 0 60000 65536"/>
                <a:gd name="T14" fmla="*/ 0 60000 65536"/>
                <a:gd name="T15" fmla="*/ 0 w 148"/>
                <a:gd name="T16" fmla="*/ 0 h 239"/>
                <a:gd name="T17" fmla="*/ 148 w 148"/>
                <a:gd name="T18" fmla="*/ 239 h 239"/>
              </a:gdLst>
              <a:ahLst/>
              <a:cxnLst>
                <a:cxn ang="T10">
                  <a:pos x="T0" y="T1"/>
                </a:cxn>
                <a:cxn ang="T11">
                  <a:pos x="T2" y="T3"/>
                </a:cxn>
                <a:cxn ang="T12">
                  <a:pos x="T4" y="T5"/>
                </a:cxn>
                <a:cxn ang="T13">
                  <a:pos x="T6" y="T7"/>
                </a:cxn>
                <a:cxn ang="T14">
                  <a:pos x="T8" y="T9"/>
                </a:cxn>
              </a:cxnLst>
              <a:rect l="T15" t="T16" r="T17" b="T18"/>
              <a:pathLst>
                <a:path w="148" h="239">
                  <a:moveTo>
                    <a:pt x="74" y="239"/>
                  </a:moveTo>
                  <a:lnTo>
                    <a:pt x="0" y="0"/>
                  </a:lnTo>
                  <a:lnTo>
                    <a:pt x="74" y="111"/>
                  </a:lnTo>
                  <a:lnTo>
                    <a:pt x="148" y="0"/>
                  </a:lnTo>
                  <a:lnTo>
                    <a:pt x="74" y="23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20" name="Freeform 4264">
              <a:extLst>
                <a:ext uri="{FF2B5EF4-FFF2-40B4-BE49-F238E27FC236}">
                  <a16:creationId xmlns:a16="http://schemas.microsoft.com/office/drawing/2014/main" id="{2580C769-1514-A5B1-54C7-A6B792A4A017}"/>
                </a:ext>
              </a:extLst>
            </p:cNvPr>
            <p:cNvSpPr>
              <a:spLocks/>
            </p:cNvSpPr>
            <p:nvPr/>
          </p:nvSpPr>
          <p:spPr bwMode="auto">
            <a:xfrm>
              <a:off x="3176" y="8303"/>
              <a:ext cx="80" cy="65"/>
            </a:xfrm>
            <a:custGeom>
              <a:avLst/>
              <a:gdLst>
                <a:gd name="T0" fmla="*/ 22 w 147"/>
                <a:gd name="T1" fmla="*/ 18 h 239"/>
                <a:gd name="T2" fmla="*/ 0 w 147"/>
                <a:gd name="T3" fmla="*/ 0 h 239"/>
                <a:gd name="T4" fmla="*/ 22 w 147"/>
                <a:gd name="T5" fmla="*/ 8 h 239"/>
                <a:gd name="T6" fmla="*/ 44 w 147"/>
                <a:gd name="T7" fmla="*/ 0 h 239"/>
                <a:gd name="T8" fmla="*/ 22 w 147"/>
                <a:gd name="T9" fmla="*/ 18 h 239"/>
                <a:gd name="T10" fmla="*/ 0 60000 65536"/>
                <a:gd name="T11" fmla="*/ 0 60000 65536"/>
                <a:gd name="T12" fmla="*/ 0 60000 65536"/>
                <a:gd name="T13" fmla="*/ 0 60000 65536"/>
                <a:gd name="T14" fmla="*/ 0 60000 65536"/>
                <a:gd name="T15" fmla="*/ 0 w 147"/>
                <a:gd name="T16" fmla="*/ 0 h 239"/>
                <a:gd name="T17" fmla="*/ 147 w 147"/>
                <a:gd name="T18" fmla="*/ 239 h 239"/>
              </a:gdLst>
              <a:ahLst/>
              <a:cxnLst>
                <a:cxn ang="T10">
                  <a:pos x="T0" y="T1"/>
                </a:cxn>
                <a:cxn ang="T11">
                  <a:pos x="T2" y="T3"/>
                </a:cxn>
                <a:cxn ang="T12">
                  <a:pos x="T4" y="T5"/>
                </a:cxn>
                <a:cxn ang="T13">
                  <a:pos x="T6" y="T7"/>
                </a:cxn>
                <a:cxn ang="T14">
                  <a:pos x="T8" y="T9"/>
                </a:cxn>
              </a:cxnLst>
              <a:rect l="T15" t="T16" r="T17" b="T18"/>
              <a:pathLst>
                <a:path w="147" h="239">
                  <a:moveTo>
                    <a:pt x="73" y="239"/>
                  </a:moveTo>
                  <a:lnTo>
                    <a:pt x="0" y="0"/>
                  </a:lnTo>
                  <a:lnTo>
                    <a:pt x="73" y="111"/>
                  </a:lnTo>
                  <a:lnTo>
                    <a:pt x="147" y="0"/>
                  </a:lnTo>
                  <a:lnTo>
                    <a:pt x="73" y="23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21" name="Freeform 4265">
              <a:extLst>
                <a:ext uri="{FF2B5EF4-FFF2-40B4-BE49-F238E27FC236}">
                  <a16:creationId xmlns:a16="http://schemas.microsoft.com/office/drawing/2014/main" id="{46FD3474-D53B-07D6-B3CE-0BBD4647BF37}"/>
                </a:ext>
              </a:extLst>
            </p:cNvPr>
            <p:cNvSpPr>
              <a:spLocks/>
            </p:cNvSpPr>
            <p:nvPr/>
          </p:nvSpPr>
          <p:spPr bwMode="auto">
            <a:xfrm>
              <a:off x="3467" y="8303"/>
              <a:ext cx="88" cy="65"/>
            </a:xfrm>
            <a:custGeom>
              <a:avLst/>
              <a:gdLst>
                <a:gd name="T0" fmla="*/ 26 w 162"/>
                <a:gd name="T1" fmla="*/ 18 h 239"/>
                <a:gd name="T2" fmla="*/ 0 w 162"/>
                <a:gd name="T3" fmla="*/ 0 h 239"/>
                <a:gd name="T4" fmla="*/ 26 w 162"/>
                <a:gd name="T5" fmla="*/ 8 h 239"/>
                <a:gd name="T6" fmla="*/ 48 w 162"/>
                <a:gd name="T7" fmla="*/ 0 h 239"/>
                <a:gd name="T8" fmla="*/ 26 w 162"/>
                <a:gd name="T9" fmla="*/ 18 h 239"/>
                <a:gd name="T10" fmla="*/ 0 60000 65536"/>
                <a:gd name="T11" fmla="*/ 0 60000 65536"/>
                <a:gd name="T12" fmla="*/ 0 60000 65536"/>
                <a:gd name="T13" fmla="*/ 0 60000 65536"/>
                <a:gd name="T14" fmla="*/ 0 60000 65536"/>
                <a:gd name="T15" fmla="*/ 0 w 162"/>
                <a:gd name="T16" fmla="*/ 0 h 239"/>
                <a:gd name="T17" fmla="*/ 162 w 162"/>
                <a:gd name="T18" fmla="*/ 239 h 239"/>
              </a:gdLst>
              <a:ahLst/>
              <a:cxnLst>
                <a:cxn ang="T10">
                  <a:pos x="T0" y="T1"/>
                </a:cxn>
                <a:cxn ang="T11">
                  <a:pos x="T2" y="T3"/>
                </a:cxn>
                <a:cxn ang="T12">
                  <a:pos x="T4" y="T5"/>
                </a:cxn>
                <a:cxn ang="T13">
                  <a:pos x="T6" y="T7"/>
                </a:cxn>
                <a:cxn ang="T14">
                  <a:pos x="T8" y="T9"/>
                </a:cxn>
              </a:cxnLst>
              <a:rect l="T15" t="T16" r="T17" b="T18"/>
              <a:pathLst>
                <a:path w="162" h="239">
                  <a:moveTo>
                    <a:pt x="88" y="239"/>
                  </a:moveTo>
                  <a:lnTo>
                    <a:pt x="0" y="0"/>
                  </a:lnTo>
                  <a:lnTo>
                    <a:pt x="88" y="111"/>
                  </a:lnTo>
                  <a:lnTo>
                    <a:pt x="162" y="0"/>
                  </a:lnTo>
                  <a:lnTo>
                    <a:pt x="88" y="23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22" name="Freeform 4266">
              <a:extLst>
                <a:ext uri="{FF2B5EF4-FFF2-40B4-BE49-F238E27FC236}">
                  <a16:creationId xmlns:a16="http://schemas.microsoft.com/office/drawing/2014/main" id="{7570DF6A-657B-05EE-21B2-C345E03A05A6}"/>
                </a:ext>
              </a:extLst>
            </p:cNvPr>
            <p:cNvSpPr>
              <a:spLocks/>
            </p:cNvSpPr>
            <p:nvPr/>
          </p:nvSpPr>
          <p:spPr bwMode="auto">
            <a:xfrm>
              <a:off x="3321" y="8303"/>
              <a:ext cx="89" cy="65"/>
            </a:xfrm>
            <a:custGeom>
              <a:avLst/>
              <a:gdLst>
                <a:gd name="T0" fmla="*/ 26 w 162"/>
                <a:gd name="T1" fmla="*/ 18 h 239"/>
                <a:gd name="T2" fmla="*/ 0 w 162"/>
                <a:gd name="T3" fmla="*/ 0 h 239"/>
                <a:gd name="T4" fmla="*/ 26 w 162"/>
                <a:gd name="T5" fmla="*/ 8 h 239"/>
                <a:gd name="T6" fmla="*/ 49 w 162"/>
                <a:gd name="T7" fmla="*/ 0 h 239"/>
                <a:gd name="T8" fmla="*/ 26 w 162"/>
                <a:gd name="T9" fmla="*/ 18 h 239"/>
                <a:gd name="T10" fmla="*/ 0 60000 65536"/>
                <a:gd name="T11" fmla="*/ 0 60000 65536"/>
                <a:gd name="T12" fmla="*/ 0 60000 65536"/>
                <a:gd name="T13" fmla="*/ 0 60000 65536"/>
                <a:gd name="T14" fmla="*/ 0 60000 65536"/>
                <a:gd name="T15" fmla="*/ 0 w 162"/>
                <a:gd name="T16" fmla="*/ 0 h 239"/>
                <a:gd name="T17" fmla="*/ 162 w 162"/>
                <a:gd name="T18" fmla="*/ 239 h 239"/>
              </a:gdLst>
              <a:ahLst/>
              <a:cxnLst>
                <a:cxn ang="T10">
                  <a:pos x="T0" y="T1"/>
                </a:cxn>
                <a:cxn ang="T11">
                  <a:pos x="T2" y="T3"/>
                </a:cxn>
                <a:cxn ang="T12">
                  <a:pos x="T4" y="T5"/>
                </a:cxn>
                <a:cxn ang="T13">
                  <a:pos x="T6" y="T7"/>
                </a:cxn>
                <a:cxn ang="T14">
                  <a:pos x="T8" y="T9"/>
                </a:cxn>
              </a:cxnLst>
              <a:rect l="T15" t="T16" r="T17" b="T18"/>
              <a:pathLst>
                <a:path w="162" h="239">
                  <a:moveTo>
                    <a:pt x="88" y="239"/>
                  </a:moveTo>
                  <a:lnTo>
                    <a:pt x="0" y="0"/>
                  </a:lnTo>
                  <a:lnTo>
                    <a:pt x="88" y="111"/>
                  </a:lnTo>
                  <a:lnTo>
                    <a:pt x="162" y="0"/>
                  </a:lnTo>
                  <a:lnTo>
                    <a:pt x="88" y="23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23" name="Rectangle 4267">
              <a:extLst>
                <a:ext uri="{FF2B5EF4-FFF2-40B4-BE49-F238E27FC236}">
                  <a16:creationId xmlns:a16="http://schemas.microsoft.com/office/drawing/2014/main" id="{3E52CA02-C686-3244-4EBB-3114FE363699}"/>
                </a:ext>
              </a:extLst>
            </p:cNvPr>
            <p:cNvSpPr>
              <a:spLocks noChangeArrowheads="1"/>
            </p:cNvSpPr>
            <p:nvPr/>
          </p:nvSpPr>
          <p:spPr bwMode="auto">
            <a:xfrm>
              <a:off x="2834" y="7682"/>
              <a:ext cx="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09638" eaLnBrk="0" hangingPunct="0">
                <a:defRPr sz="2000">
                  <a:solidFill>
                    <a:schemeClr val="tx1"/>
                  </a:solidFill>
                  <a:latin typeface="Arial" panose="020B0604020202020204" pitchFamily="34" charset="0"/>
                </a:defRPr>
              </a:lvl1pPr>
              <a:lvl2pPr marL="742950" indent="-287338" defTabSz="909638" eaLnBrk="0" hangingPunct="0">
                <a:defRPr sz="2000">
                  <a:solidFill>
                    <a:schemeClr val="tx1"/>
                  </a:solidFill>
                  <a:latin typeface="Arial" panose="020B0604020202020204" pitchFamily="34" charset="0"/>
                </a:defRPr>
              </a:lvl2pPr>
              <a:lvl3pPr marL="1143000" indent="-227013" defTabSz="909638" eaLnBrk="0" hangingPunct="0">
                <a:defRPr sz="2000">
                  <a:solidFill>
                    <a:schemeClr val="tx1"/>
                  </a:solidFill>
                  <a:latin typeface="Arial" panose="020B0604020202020204" pitchFamily="34" charset="0"/>
                </a:defRPr>
              </a:lvl3pPr>
              <a:lvl4pPr marL="1598613" indent="-227013" defTabSz="909638" eaLnBrk="0" hangingPunct="0">
                <a:defRPr sz="2000">
                  <a:solidFill>
                    <a:schemeClr val="tx1"/>
                  </a:solidFill>
                  <a:latin typeface="Arial" panose="020B0604020202020204" pitchFamily="34" charset="0"/>
                </a:defRPr>
              </a:lvl4pPr>
              <a:lvl5pPr marL="2058988" indent="-233363" defTabSz="909638" eaLnBrk="0" hangingPunct="0">
                <a:defRPr sz="2000">
                  <a:solidFill>
                    <a:schemeClr val="tx1"/>
                  </a:solidFill>
                  <a:latin typeface="Arial" panose="020B0604020202020204" pitchFamily="34" charset="0"/>
                </a:defRPr>
              </a:lvl5pPr>
              <a:lvl6pPr marL="2516188" indent="-233363" defTabSz="90963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0963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0963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096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90000"/>
                </a:lnSpc>
              </a:pPr>
              <a:endParaRPr lang="en-US" altLang="en-US" sz="1500" b="1"/>
            </a:p>
          </p:txBody>
        </p:sp>
        <p:sp>
          <p:nvSpPr>
            <p:cNvPr id="16324" name="Rectangle 4268">
              <a:extLst>
                <a:ext uri="{FF2B5EF4-FFF2-40B4-BE49-F238E27FC236}">
                  <a16:creationId xmlns:a16="http://schemas.microsoft.com/office/drawing/2014/main" id="{FB02DC13-069E-2DDD-445C-21C678D1888F}"/>
                </a:ext>
              </a:extLst>
            </p:cNvPr>
            <p:cNvSpPr>
              <a:spLocks noChangeArrowheads="1"/>
            </p:cNvSpPr>
            <p:nvPr/>
          </p:nvSpPr>
          <p:spPr bwMode="auto">
            <a:xfrm>
              <a:off x="2761" y="8471"/>
              <a:ext cx="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09638" eaLnBrk="0" hangingPunct="0">
                <a:defRPr sz="2000">
                  <a:solidFill>
                    <a:schemeClr val="tx1"/>
                  </a:solidFill>
                  <a:latin typeface="Arial" panose="020B0604020202020204" pitchFamily="34" charset="0"/>
                </a:defRPr>
              </a:lvl1pPr>
              <a:lvl2pPr marL="742950" indent="-287338" defTabSz="909638" eaLnBrk="0" hangingPunct="0">
                <a:defRPr sz="2000">
                  <a:solidFill>
                    <a:schemeClr val="tx1"/>
                  </a:solidFill>
                  <a:latin typeface="Arial" panose="020B0604020202020204" pitchFamily="34" charset="0"/>
                </a:defRPr>
              </a:lvl2pPr>
              <a:lvl3pPr marL="1143000" indent="-227013" defTabSz="909638" eaLnBrk="0" hangingPunct="0">
                <a:defRPr sz="2000">
                  <a:solidFill>
                    <a:schemeClr val="tx1"/>
                  </a:solidFill>
                  <a:latin typeface="Arial" panose="020B0604020202020204" pitchFamily="34" charset="0"/>
                </a:defRPr>
              </a:lvl3pPr>
              <a:lvl4pPr marL="1598613" indent="-227013" defTabSz="909638" eaLnBrk="0" hangingPunct="0">
                <a:defRPr sz="2000">
                  <a:solidFill>
                    <a:schemeClr val="tx1"/>
                  </a:solidFill>
                  <a:latin typeface="Arial" panose="020B0604020202020204" pitchFamily="34" charset="0"/>
                </a:defRPr>
              </a:lvl4pPr>
              <a:lvl5pPr marL="2058988" indent="-233363" defTabSz="909638" eaLnBrk="0" hangingPunct="0">
                <a:defRPr sz="2000">
                  <a:solidFill>
                    <a:schemeClr val="tx1"/>
                  </a:solidFill>
                  <a:latin typeface="Arial" panose="020B0604020202020204" pitchFamily="34" charset="0"/>
                </a:defRPr>
              </a:lvl5pPr>
              <a:lvl6pPr marL="2516188" indent="-233363" defTabSz="909638"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909638"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909638"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9096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90000"/>
                </a:lnSpc>
              </a:pPr>
              <a:endParaRPr lang="en-US" altLang="en-US" sz="1500" b="1"/>
            </a:p>
          </p:txBody>
        </p:sp>
        <p:sp>
          <p:nvSpPr>
            <p:cNvPr id="16325" name="Line 4269">
              <a:extLst>
                <a:ext uri="{FF2B5EF4-FFF2-40B4-BE49-F238E27FC236}">
                  <a16:creationId xmlns:a16="http://schemas.microsoft.com/office/drawing/2014/main" id="{C1C11393-E825-2050-6456-5D6175434478}"/>
                </a:ext>
              </a:extLst>
            </p:cNvPr>
            <p:cNvSpPr>
              <a:spLocks noChangeShapeType="1"/>
            </p:cNvSpPr>
            <p:nvPr/>
          </p:nvSpPr>
          <p:spPr bwMode="auto">
            <a:xfrm>
              <a:off x="2463" y="7898"/>
              <a:ext cx="167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326" name="Line 4270">
              <a:extLst>
                <a:ext uri="{FF2B5EF4-FFF2-40B4-BE49-F238E27FC236}">
                  <a16:creationId xmlns:a16="http://schemas.microsoft.com/office/drawing/2014/main" id="{21F69C52-2475-5330-B44E-55664F66AFE7}"/>
                </a:ext>
              </a:extLst>
            </p:cNvPr>
            <p:cNvSpPr>
              <a:spLocks noChangeShapeType="1"/>
            </p:cNvSpPr>
            <p:nvPr/>
          </p:nvSpPr>
          <p:spPr bwMode="auto">
            <a:xfrm>
              <a:off x="4067" y="8008"/>
              <a:ext cx="40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327" name="Line 4271">
              <a:extLst>
                <a:ext uri="{FF2B5EF4-FFF2-40B4-BE49-F238E27FC236}">
                  <a16:creationId xmlns:a16="http://schemas.microsoft.com/office/drawing/2014/main" id="{80555D76-4BEE-F3EA-C805-0685CAB07C9B}"/>
                </a:ext>
              </a:extLst>
            </p:cNvPr>
            <p:cNvSpPr>
              <a:spLocks noChangeShapeType="1"/>
            </p:cNvSpPr>
            <p:nvPr/>
          </p:nvSpPr>
          <p:spPr bwMode="auto">
            <a:xfrm>
              <a:off x="2113" y="8008"/>
              <a:ext cx="40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328" name="Line 4272">
              <a:extLst>
                <a:ext uri="{FF2B5EF4-FFF2-40B4-BE49-F238E27FC236}">
                  <a16:creationId xmlns:a16="http://schemas.microsoft.com/office/drawing/2014/main" id="{3C76D5CC-2188-29F9-F3B4-92418F47E70C}"/>
                </a:ext>
              </a:extLst>
            </p:cNvPr>
            <p:cNvSpPr>
              <a:spLocks noChangeShapeType="1"/>
            </p:cNvSpPr>
            <p:nvPr/>
          </p:nvSpPr>
          <p:spPr bwMode="auto">
            <a:xfrm>
              <a:off x="2773" y="8224"/>
              <a:ext cx="1" cy="109"/>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29" name="Line 4273">
              <a:extLst>
                <a:ext uri="{FF2B5EF4-FFF2-40B4-BE49-F238E27FC236}">
                  <a16:creationId xmlns:a16="http://schemas.microsoft.com/office/drawing/2014/main" id="{041992B6-1C98-790D-03BA-9547B909B851}"/>
                </a:ext>
              </a:extLst>
            </p:cNvPr>
            <p:cNvSpPr>
              <a:spLocks noChangeShapeType="1"/>
            </p:cNvSpPr>
            <p:nvPr/>
          </p:nvSpPr>
          <p:spPr bwMode="auto">
            <a:xfrm>
              <a:off x="2926" y="8224"/>
              <a:ext cx="1" cy="109"/>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30" name="Line 4274">
              <a:extLst>
                <a:ext uri="{FF2B5EF4-FFF2-40B4-BE49-F238E27FC236}">
                  <a16:creationId xmlns:a16="http://schemas.microsoft.com/office/drawing/2014/main" id="{F117E5D4-552E-8F38-53C0-0770C98ECC0C}"/>
                </a:ext>
              </a:extLst>
            </p:cNvPr>
            <p:cNvSpPr>
              <a:spLocks noChangeShapeType="1"/>
            </p:cNvSpPr>
            <p:nvPr/>
          </p:nvSpPr>
          <p:spPr bwMode="auto">
            <a:xfrm>
              <a:off x="3217" y="8224"/>
              <a:ext cx="1" cy="109"/>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31" name="Line 4275">
              <a:extLst>
                <a:ext uri="{FF2B5EF4-FFF2-40B4-BE49-F238E27FC236}">
                  <a16:creationId xmlns:a16="http://schemas.microsoft.com/office/drawing/2014/main" id="{56EC2AAA-6941-DF2F-9831-BDE299F27B4C}"/>
                </a:ext>
              </a:extLst>
            </p:cNvPr>
            <p:cNvSpPr>
              <a:spLocks noChangeShapeType="1"/>
            </p:cNvSpPr>
            <p:nvPr/>
          </p:nvSpPr>
          <p:spPr bwMode="auto">
            <a:xfrm>
              <a:off x="3507" y="8224"/>
              <a:ext cx="1" cy="109"/>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32" name="Line 4276">
              <a:extLst>
                <a:ext uri="{FF2B5EF4-FFF2-40B4-BE49-F238E27FC236}">
                  <a16:creationId xmlns:a16="http://schemas.microsoft.com/office/drawing/2014/main" id="{5961C3C5-3E97-932E-3862-001E5CD911A3}"/>
                </a:ext>
              </a:extLst>
            </p:cNvPr>
            <p:cNvSpPr>
              <a:spLocks noChangeShapeType="1"/>
            </p:cNvSpPr>
            <p:nvPr/>
          </p:nvSpPr>
          <p:spPr bwMode="auto">
            <a:xfrm>
              <a:off x="3361" y="8224"/>
              <a:ext cx="2" cy="109"/>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33" name="Freeform 4277">
              <a:extLst>
                <a:ext uri="{FF2B5EF4-FFF2-40B4-BE49-F238E27FC236}">
                  <a16:creationId xmlns:a16="http://schemas.microsoft.com/office/drawing/2014/main" id="{3DCCDC7E-2F39-8C16-2EEB-98A548D71DE5}"/>
                </a:ext>
              </a:extLst>
            </p:cNvPr>
            <p:cNvSpPr>
              <a:spLocks/>
            </p:cNvSpPr>
            <p:nvPr/>
          </p:nvSpPr>
          <p:spPr bwMode="auto">
            <a:xfrm>
              <a:off x="3903" y="8303"/>
              <a:ext cx="88" cy="61"/>
            </a:xfrm>
            <a:custGeom>
              <a:avLst/>
              <a:gdLst>
                <a:gd name="T0" fmla="*/ 26 w 162"/>
                <a:gd name="T1" fmla="*/ 17 h 223"/>
                <a:gd name="T2" fmla="*/ 0 w 162"/>
                <a:gd name="T3" fmla="*/ 0 h 223"/>
                <a:gd name="T4" fmla="*/ 26 w 162"/>
                <a:gd name="T5" fmla="*/ 8 h 223"/>
                <a:gd name="T6" fmla="*/ 48 w 162"/>
                <a:gd name="T7" fmla="*/ 0 h 223"/>
                <a:gd name="T8" fmla="*/ 26 w 162"/>
                <a:gd name="T9" fmla="*/ 17 h 223"/>
                <a:gd name="T10" fmla="*/ 0 60000 65536"/>
                <a:gd name="T11" fmla="*/ 0 60000 65536"/>
                <a:gd name="T12" fmla="*/ 0 60000 65536"/>
                <a:gd name="T13" fmla="*/ 0 60000 65536"/>
                <a:gd name="T14" fmla="*/ 0 60000 65536"/>
                <a:gd name="T15" fmla="*/ 0 w 162"/>
                <a:gd name="T16" fmla="*/ 0 h 223"/>
                <a:gd name="T17" fmla="*/ 162 w 162"/>
                <a:gd name="T18" fmla="*/ 223 h 223"/>
              </a:gdLst>
              <a:ahLst/>
              <a:cxnLst>
                <a:cxn ang="T10">
                  <a:pos x="T0" y="T1"/>
                </a:cxn>
                <a:cxn ang="T11">
                  <a:pos x="T2" y="T3"/>
                </a:cxn>
                <a:cxn ang="T12">
                  <a:pos x="T4" y="T5"/>
                </a:cxn>
                <a:cxn ang="T13">
                  <a:pos x="T6" y="T7"/>
                </a:cxn>
                <a:cxn ang="T14">
                  <a:pos x="T8" y="T9"/>
                </a:cxn>
              </a:cxnLst>
              <a:rect l="T15" t="T16" r="T17" b="T18"/>
              <a:pathLst>
                <a:path w="162" h="223">
                  <a:moveTo>
                    <a:pt x="88" y="223"/>
                  </a:moveTo>
                  <a:lnTo>
                    <a:pt x="0" y="0"/>
                  </a:lnTo>
                  <a:lnTo>
                    <a:pt x="88" y="111"/>
                  </a:lnTo>
                  <a:lnTo>
                    <a:pt x="162" y="0"/>
                  </a:lnTo>
                  <a:lnTo>
                    <a:pt x="88" y="22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34" name="Line 4278">
              <a:extLst>
                <a:ext uri="{FF2B5EF4-FFF2-40B4-BE49-F238E27FC236}">
                  <a16:creationId xmlns:a16="http://schemas.microsoft.com/office/drawing/2014/main" id="{F14E3865-6B05-04AA-754E-C25C3DB1808F}"/>
                </a:ext>
              </a:extLst>
            </p:cNvPr>
            <p:cNvSpPr>
              <a:spLocks noChangeShapeType="1"/>
            </p:cNvSpPr>
            <p:nvPr/>
          </p:nvSpPr>
          <p:spPr bwMode="auto">
            <a:xfrm>
              <a:off x="3943" y="8224"/>
              <a:ext cx="1" cy="109"/>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872" name="Text Box 11459">
            <a:extLst>
              <a:ext uri="{FF2B5EF4-FFF2-40B4-BE49-F238E27FC236}">
                <a16:creationId xmlns:a16="http://schemas.microsoft.com/office/drawing/2014/main" id="{E081CF1D-37DA-8083-5F2B-2F7B3E10B5EA}"/>
              </a:ext>
            </a:extLst>
          </p:cNvPr>
          <p:cNvSpPr txBox="1">
            <a:spLocks noChangeArrowheads="1"/>
          </p:cNvSpPr>
          <p:nvPr/>
        </p:nvSpPr>
        <p:spPr bwMode="auto">
          <a:xfrm>
            <a:off x="16071552" y="14980398"/>
            <a:ext cx="1838931" cy="4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3" tIns="45709" rIns="91423" bIns="45709">
            <a:spAutoFit/>
          </a:bodyPr>
          <a:lstStyle>
            <a:lvl1pPr defTabSz="3448050" eaLnBrk="0" hangingPunct="0">
              <a:defRPr sz="2000">
                <a:solidFill>
                  <a:schemeClr val="tx1"/>
                </a:solidFill>
                <a:latin typeface="Arial" panose="020B0604020202020204" pitchFamily="34" charset="0"/>
              </a:defRPr>
            </a:lvl1pPr>
            <a:lvl2pPr marL="742950" indent="-287338" defTabSz="3448050" eaLnBrk="0" hangingPunct="0">
              <a:defRPr sz="2000">
                <a:solidFill>
                  <a:schemeClr val="tx1"/>
                </a:solidFill>
                <a:latin typeface="Arial" panose="020B0604020202020204" pitchFamily="34" charset="0"/>
              </a:defRPr>
            </a:lvl2pPr>
            <a:lvl3pPr marL="1143000" indent="-227013" defTabSz="3448050" eaLnBrk="0" hangingPunct="0">
              <a:defRPr sz="2000">
                <a:solidFill>
                  <a:schemeClr val="tx1"/>
                </a:solidFill>
                <a:latin typeface="Arial" panose="020B0604020202020204" pitchFamily="34" charset="0"/>
              </a:defRPr>
            </a:lvl3pPr>
            <a:lvl4pPr marL="1598613" indent="-227013" defTabSz="3448050" eaLnBrk="0" hangingPunct="0">
              <a:defRPr sz="2000">
                <a:solidFill>
                  <a:schemeClr val="tx1"/>
                </a:solidFill>
                <a:latin typeface="Arial" panose="020B0604020202020204" pitchFamily="34" charset="0"/>
              </a:defRPr>
            </a:lvl4pPr>
            <a:lvl5pPr marL="2058988" indent="-233363" defTabSz="3448050" eaLnBrk="0" hangingPunct="0">
              <a:defRPr sz="2000">
                <a:solidFill>
                  <a:schemeClr val="tx1"/>
                </a:solidFill>
                <a:latin typeface="Arial" panose="020B0604020202020204" pitchFamily="34" charset="0"/>
              </a:defRPr>
            </a:lvl5pPr>
            <a:lvl6pPr marL="2516188" indent="-233363" defTabSz="3448050"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3448050"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3448050"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344805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dirty="0"/>
              <a:t>Apical side “A”</a:t>
            </a:r>
          </a:p>
        </p:txBody>
      </p:sp>
      <p:sp>
        <p:nvSpPr>
          <p:cNvPr id="17873" name="Text Box 11458">
            <a:extLst>
              <a:ext uri="{FF2B5EF4-FFF2-40B4-BE49-F238E27FC236}">
                <a16:creationId xmlns:a16="http://schemas.microsoft.com/office/drawing/2014/main" id="{75CB2046-CCB9-3EFA-3B77-602BD7DCE661}"/>
              </a:ext>
            </a:extLst>
          </p:cNvPr>
          <p:cNvSpPr txBox="1">
            <a:spLocks noChangeArrowheads="1"/>
          </p:cNvSpPr>
          <p:nvPr/>
        </p:nvSpPr>
        <p:spPr bwMode="auto">
          <a:xfrm>
            <a:off x="15814771" y="16264681"/>
            <a:ext cx="2422424" cy="4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3" tIns="45709" rIns="91423" bIns="45709">
            <a:spAutoFit/>
          </a:bodyPr>
          <a:lstStyle>
            <a:lvl1pPr defTabSz="3448050" eaLnBrk="0" hangingPunct="0">
              <a:defRPr sz="2000">
                <a:solidFill>
                  <a:schemeClr val="tx1"/>
                </a:solidFill>
                <a:latin typeface="Arial" panose="020B0604020202020204" pitchFamily="34" charset="0"/>
              </a:defRPr>
            </a:lvl1pPr>
            <a:lvl2pPr marL="742950" indent="-287338" defTabSz="3448050" eaLnBrk="0" hangingPunct="0">
              <a:defRPr sz="2000">
                <a:solidFill>
                  <a:schemeClr val="tx1"/>
                </a:solidFill>
                <a:latin typeface="Arial" panose="020B0604020202020204" pitchFamily="34" charset="0"/>
              </a:defRPr>
            </a:lvl2pPr>
            <a:lvl3pPr marL="1143000" indent="-227013" defTabSz="3448050" eaLnBrk="0" hangingPunct="0">
              <a:defRPr sz="2000">
                <a:solidFill>
                  <a:schemeClr val="tx1"/>
                </a:solidFill>
                <a:latin typeface="Arial" panose="020B0604020202020204" pitchFamily="34" charset="0"/>
              </a:defRPr>
            </a:lvl3pPr>
            <a:lvl4pPr marL="1598613" indent="-227013" defTabSz="3448050" eaLnBrk="0" hangingPunct="0">
              <a:defRPr sz="2000">
                <a:solidFill>
                  <a:schemeClr val="tx1"/>
                </a:solidFill>
                <a:latin typeface="Arial" panose="020B0604020202020204" pitchFamily="34" charset="0"/>
              </a:defRPr>
            </a:lvl4pPr>
            <a:lvl5pPr marL="2058988" indent="-233363" defTabSz="3448050" eaLnBrk="0" hangingPunct="0">
              <a:defRPr sz="2000">
                <a:solidFill>
                  <a:schemeClr val="tx1"/>
                </a:solidFill>
                <a:latin typeface="Arial" panose="020B0604020202020204" pitchFamily="34" charset="0"/>
              </a:defRPr>
            </a:lvl5pPr>
            <a:lvl6pPr marL="2516188" indent="-233363" defTabSz="3448050" eaLnBrk="0" fontAlgn="base" hangingPunct="0">
              <a:spcBef>
                <a:spcPct val="0"/>
              </a:spcBef>
              <a:spcAft>
                <a:spcPct val="0"/>
              </a:spcAft>
              <a:defRPr sz="2000">
                <a:solidFill>
                  <a:schemeClr val="tx1"/>
                </a:solidFill>
                <a:latin typeface="Arial" panose="020B0604020202020204" pitchFamily="34" charset="0"/>
              </a:defRPr>
            </a:lvl6pPr>
            <a:lvl7pPr marL="2973388" indent="-233363" defTabSz="3448050" eaLnBrk="0" fontAlgn="base" hangingPunct="0">
              <a:spcBef>
                <a:spcPct val="0"/>
              </a:spcBef>
              <a:spcAft>
                <a:spcPct val="0"/>
              </a:spcAft>
              <a:defRPr sz="2000">
                <a:solidFill>
                  <a:schemeClr val="tx1"/>
                </a:solidFill>
                <a:latin typeface="Arial" panose="020B0604020202020204" pitchFamily="34" charset="0"/>
              </a:defRPr>
            </a:lvl7pPr>
            <a:lvl8pPr marL="3430588" indent="-233363" defTabSz="3448050" eaLnBrk="0" fontAlgn="base" hangingPunct="0">
              <a:spcBef>
                <a:spcPct val="0"/>
              </a:spcBef>
              <a:spcAft>
                <a:spcPct val="0"/>
              </a:spcAft>
              <a:defRPr sz="2000">
                <a:solidFill>
                  <a:schemeClr val="tx1"/>
                </a:solidFill>
                <a:latin typeface="Arial" panose="020B0604020202020204" pitchFamily="34" charset="0"/>
              </a:defRPr>
            </a:lvl8pPr>
            <a:lvl9pPr marL="3887788" indent="-233363" defTabSz="344805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dirty="0"/>
              <a:t>Basolateral side “B”</a:t>
            </a:r>
          </a:p>
        </p:txBody>
      </p:sp>
      <p:pic>
        <p:nvPicPr>
          <p:cNvPr id="17874" name="Picture 12841" descr="topview_well-71%5b42573-EN%5d">
            <a:extLst>
              <a:ext uri="{FF2B5EF4-FFF2-40B4-BE49-F238E27FC236}">
                <a16:creationId xmlns:a16="http://schemas.microsoft.com/office/drawing/2014/main" id="{68FA6ED9-910B-E835-B6FE-80BA935D56B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790123" y="15088328"/>
            <a:ext cx="2948343" cy="143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27" name="Arrow: Right 16126">
            <a:extLst>
              <a:ext uri="{FF2B5EF4-FFF2-40B4-BE49-F238E27FC236}">
                <a16:creationId xmlns:a16="http://schemas.microsoft.com/office/drawing/2014/main" id="{0B1539B0-6C10-3F96-ED1F-B30F5EAE0926}"/>
              </a:ext>
            </a:extLst>
          </p:cNvPr>
          <p:cNvSpPr/>
          <p:nvPr/>
        </p:nvSpPr>
        <p:spPr>
          <a:xfrm>
            <a:off x="23865710" y="11187539"/>
            <a:ext cx="1635308" cy="3169357"/>
          </a:xfrm>
          <a:prstGeom prst="right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75" name="TextBox 17874">
            <a:extLst>
              <a:ext uri="{FF2B5EF4-FFF2-40B4-BE49-F238E27FC236}">
                <a16:creationId xmlns:a16="http://schemas.microsoft.com/office/drawing/2014/main" id="{A011884F-1EEE-631C-394B-56FBEAAED464}"/>
              </a:ext>
            </a:extLst>
          </p:cNvPr>
          <p:cNvSpPr txBox="1"/>
          <p:nvPr/>
        </p:nvSpPr>
        <p:spPr>
          <a:xfrm>
            <a:off x="25432347" y="5321410"/>
            <a:ext cx="5723397" cy="1077218"/>
          </a:xfrm>
          <a:prstGeom prst="rect">
            <a:avLst/>
          </a:prstGeom>
          <a:noFill/>
        </p:spPr>
        <p:txBody>
          <a:bodyPr wrap="square" rtlCol="0">
            <a:spAutoFit/>
          </a:bodyPr>
          <a:lstStyle/>
          <a:p>
            <a:pPr algn="ctr"/>
            <a:r>
              <a:rPr lang="en-US" sz="3200" dirty="0"/>
              <a:t>1. DMSO stock solutions from compound management</a:t>
            </a:r>
          </a:p>
        </p:txBody>
      </p:sp>
      <p:sp>
        <p:nvSpPr>
          <p:cNvPr id="17876" name="Arrow: Right 17875">
            <a:extLst>
              <a:ext uri="{FF2B5EF4-FFF2-40B4-BE49-F238E27FC236}">
                <a16:creationId xmlns:a16="http://schemas.microsoft.com/office/drawing/2014/main" id="{1DDD178F-F2E4-FB24-51B1-6238DD7A3854}"/>
              </a:ext>
            </a:extLst>
          </p:cNvPr>
          <p:cNvSpPr/>
          <p:nvPr/>
        </p:nvSpPr>
        <p:spPr>
          <a:xfrm rot="5400000">
            <a:off x="27933278" y="6412414"/>
            <a:ext cx="721533" cy="797123"/>
          </a:xfrm>
          <a:prstGeom prst="right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77" name="TextBox 17876">
            <a:extLst>
              <a:ext uri="{FF2B5EF4-FFF2-40B4-BE49-F238E27FC236}">
                <a16:creationId xmlns:a16="http://schemas.microsoft.com/office/drawing/2014/main" id="{D6F76E12-6045-A19F-AFDD-B0A12568E59F}"/>
              </a:ext>
            </a:extLst>
          </p:cNvPr>
          <p:cNvSpPr txBox="1"/>
          <p:nvPr/>
        </p:nvSpPr>
        <p:spPr>
          <a:xfrm>
            <a:off x="25622180" y="7342781"/>
            <a:ext cx="5343728" cy="584775"/>
          </a:xfrm>
          <a:prstGeom prst="rect">
            <a:avLst/>
          </a:prstGeom>
          <a:noFill/>
        </p:spPr>
        <p:txBody>
          <a:bodyPr wrap="square" rtlCol="0">
            <a:spAutoFit/>
          </a:bodyPr>
          <a:lstStyle/>
          <a:p>
            <a:pPr algn="ctr"/>
            <a:r>
              <a:rPr lang="en-US" sz="3200" dirty="0"/>
              <a:t>2. Dilute into 96-well plates</a:t>
            </a:r>
          </a:p>
        </p:txBody>
      </p:sp>
      <p:sp>
        <p:nvSpPr>
          <p:cNvPr id="17879" name="TextBox 17878">
            <a:extLst>
              <a:ext uri="{FF2B5EF4-FFF2-40B4-BE49-F238E27FC236}">
                <a16:creationId xmlns:a16="http://schemas.microsoft.com/office/drawing/2014/main" id="{FCE003AC-47C9-64CA-F745-A38BF4B79C9A}"/>
              </a:ext>
            </a:extLst>
          </p:cNvPr>
          <p:cNvSpPr txBox="1"/>
          <p:nvPr/>
        </p:nvSpPr>
        <p:spPr>
          <a:xfrm>
            <a:off x="24780430" y="8803753"/>
            <a:ext cx="7375969" cy="1569660"/>
          </a:xfrm>
          <a:prstGeom prst="rect">
            <a:avLst/>
          </a:prstGeom>
          <a:noFill/>
        </p:spPr>
        <p:txBody>
          <a:bodyPr wrap="square">
            <a:spAutoFit/>
          </a:bodyPr>
          <a:lstStyle/>
          <a:p>
            <a:pPr algn="ctr"/>
            <a:r>
              <a:rPr lang="en-US" sz="3200" dirty="0"/>
              <a:t>3. Inject using DiscoveryQuant</a:t>
            </a:r>
          </a:p>
          <a:p>
            <a:pPr algn="ctr"/>
            <a:r>
              <a:rPr lang="en-US" sz="3200" dirty="0"/>
              <a:t>Quick and fine tune</a:t>
            </a:r>
          </a:p>
          <a:p>
            <a:pPr algn="ctr"/>
            <a:r>
              <a:rPr lang="en-US" sz="3200" dirty="0" err="1"/>
              <a:t>Chromatune</a:t>
            </a:r>
            <a:r>
              <a:rPr lang="en-US" sz="3200" dirty="0"/>
              <a:t> (on column LC check)</a:t>
            </a:r>
          </a:p>
        </p:txBody>
      </p:sp>
      <p:sp>
        <p:nvSpPr>
          <p:cNvPr id="17881" name="Arrow: Right 17880">
            <a:extLst>
              <a:ext uri="{FF2B5EF4-FFF2-40B4-BE49-F238E27FC236}">
                <a16:creationId xmlns:a16="http://schemas.microsoft.com/office/drawing/2014/main" id="{FBF13088-59C6-6FDD-45C4-FA23E6B0BDC6}"/>
              </a:ext>
            </a:extLst>
          </p:cNvPr>
          <p:cNvSpPr/>
          <p:nvPr/>
        </p:nvSpPr>
        <p:spPr>
          <a:xfrm rot="5400000">
            <a:off x="27901986" y="8025127"/>
            <a:ext cx="721533" cy="797123"/>
          </a:xfrm>
          <a:prstGeom prst="right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82" name="Arrow: Right 17881">
            <a:extLst>
              <a:ext uri="{FF2B5EF4-FFF2-40B4-BE49-F238E27FC236}">
                <a16:creationId xmlns:a16="http://schemas.microsoft.com/office/drawing/2014/main" id="{09C62F6B-253B-E4CB-2C1A-DE033886AB18}"/>
              </a:ext>
            </a:extLst>
          </p:cNvPr>
          <p:cNvSpPr/>
          <p:nvPr/>
        </p:nvSpPr>
        <p:spPr>
          <a:xfrm rot="5400000">
            <a:off x="27901985" y="10395745"/>
            <a:ext cx="721533" cy="797123"/>
          </a:xfrm>
          <a:prstGeom prst="right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83" name="TextBox 17882">
            <a:extLst>
              <a:ext uri="{FF2B5EF4-FFF2-40B4-BE49-F238E27FC236}">
                <a16:creationId xmlns:a16="http://schemas.microsoft.com/office/drawing/2014/main" id="{A65001BC-7980-BECA-77AD-88BE1F3A3559}"/>
              </a:ext>
            </a:extLst>
          </p:cNvPr>
          <p:cNvSpPr txBox="1"/>
          <p:nvPr/>
        </p:nvSpPr>
        <p:spPr>
          <a:xfrm>
            <a:off x="24780430" y="11263859"/>
            <a:ext cx="7525521" cy="1077218"/>
          </a:xfrm>
          <a:prstGeom prst="rect">
            <a:avLst/>
          </a:prstGeom>
          <a:noFill/>
        </p:spPr>
        <p:txBody>
          <a:bodyPr wrap="square" rtlCol="0">
            <a:spAutoFit/>
          </a:bodyPr>
          <a:lstStyle/>
          <a:p>
            <a:pPr algn="ctr"/>
            <a:r>
              <a:rPr lang="en-US" sz="3200" dirty="0"/>
              <a:t>4. Failed tunes</a:t>
            </a:r>
          </a:p>
          <a:p>
            <a:pPr algn="ctr"/>
            <a:r>
              <a:rPr lang="en-US" sz="3200" dirty="0"/>
              <a:t>Manual Q1 verification and re-tune</a:t>
            </a:r>
          </a:p>
        </p:txBody>
      </p:sp>
      <p:sp>
        <p:nvSpPr>
          <p:cNvPr id="17884" name="TextBox 17883">
            <a:extLst>
              <a:ext uri="{FF2B5EF4-FFF2-40B4-BE49-F238E27FC236}">
                <a16:creationId xmlns:a16="http://schemas.microsoft.com/office/drawing/2014/main" id="{CB032F19-522B-CF3B-15C2-5FEED0F7F167}"/>
              </a:ext>
            </a:extLst>
          </p:cNvPr>
          <p:cNvSpPr txBox="1"/>
          <p:nvPr/>
        </p:nvSpPr>
        <p:spPr>
          <a:xfrm>
            <a:off x="31569792" y="5361131"/>
            <a:ext cx="8384630" cy="2062103"/>
          </a:xfrm>
          <a:prstGeom prst="rect">
            <a:avLst/>
          </a:prstGeom>
          <a:noFill/>
        </p:spPr>
        <p:txBody>
          <a:bodyPr wrap="square" rtlCol="0">
            <a:spAutoFit/>
          </a:bodyPr>
          <a:lstStyle/>
          <a:p>
            <a:pPr algn="ctr"/>
            <a:r>
              <a:rPr lang="en-US" sz="3200" dirty="0"/>
              <a:t>5. Upload new </a:t>
            </a:r>
            <a:r>
              <a:rPr lang="en-US" sz="3200" kern="0" dirty="0">
                <a:solidFill>
                  <a:sysClr val="windowText" lastClr="000000"/>
                </a:solidFill>
                <a:latin typeface="+mj-lt"/>
                <a:ea typeface="Calibri"/>
                <a:cs typeface="Calibri"/>
                <a:sym typeface="Calibri"/>
              </a:rPr>
              <a:t>MRM LC/MS/MS conditions are stored in ‘Global‘ DiscoveryQuant Microsoft SQL Server® database.</a:t>
            </a:r>
          </a:p>
          <a:p>
            <a:pPr algn="ctr"/>
            <a:endParaRPr lang="en-US" sz="3200" dirty="0"/>
          </a:p>
        </p:txBody>
      </p:sp>
      <p:sp>
        <p:nvSpPr>
          <p:cNvPr id="17885" name="Arrow: Right 17884">
            <a:extLst>
              <a:ext uri="{FF2B5EF4-FFF2-40B4-BE49-F238E27FC236}">
                <a16:creationId xmlns:a16="http://schemas.microsoft.com/office/drawing/2014/main" id="{5DBC3152-CD22-EEDB-036F-312B829667C1}"/>
              </a:ext>
            </a:extLst>
          </p:cNvPr>
          <p:cNvSpPr/>
          <p:nvPr/>
        </p:nvSpPr>
        <p:spPr>
          <a:xfrm rot="5400000">
            <a:off x="35151823" y="6905904"/>
            <a:ext cx="721533" cy="797123"/>
          </a:xfrm>
          <a:prstGeom prst="right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86" name="TextBox 17885">
            <a:extLst>
              <a:ext uri="{FF2B5EF4-FFF2-40B4-BE49-F238E27FC236}">
                <a16:creationId xmlns:a16="http://schemas.microsoft.com/office/drawing/2014/main" id="{FBC62C2E-C31A-5056-251E-661EFB24291D}"/>
              </a:ext>
            </a:extLst>
          </p:cNvPr>
          <p:cNvSpPr txBox="1"/>
          <p:nvPr/>
        </p:nvSpPr>
        <p:spPr>
          <a:xfrm>
            <a:off x="31662282" y="7781605"/>
            <a:ext cx="7373211" cy="1569660"/>
          </a:xfrm>
          <a:prstGeom prst="rect">
            <a:avLst/>
          </a:prstGeom>
          <a:noFill/>
        </p:spPr>
        <p:txBody>
          <a:bodyPr wrap="square" rtlCol="0">
            <a:spAutoFit/>
          </a:bodyPr>
          <a:lstStyle/>
          <a:p>
            <a:pPr algn="ctr"/>
            <a:r>
              <a:rPr lang="en-US" sz="3200" dirty="0"/>
              <a:t>6. </a:t>
            </a:r>
            <a:r>
              <a:rPr lang="en-US" sz="3200" dirty="0" err="1"/>
              <a:t>LeadScape</a:t>
            </a:r>
            <a:r>
              <a:rPr lang="en-US" sz="3200" dirty="0"/>
              <a:t> accesses stored MRMs to build acquisition methods at time of sample submission</a:t>
            </a:r>
          </a:p>
        </p:txBody>
      </p:sp>
      <p:sp>
        <p:nvSpPr>
          <p:cNvPr id="17887" name="Rectangle 17886">
            <a:extLst>
              <a:ext uri="{FF2B5EF4-FFF2-40B4-BE49-F238E27FC236}">
                <a16:creationId xmlns:a16="http://schemas.microsoft.com/office/drawing/2014/main" id="{51CE2AD2-D4AA-9C8E-36EF-20E8F13B5411}"/>
              </a:ext>
            </a:extLst>
          </p:cNvPr>
          <p:cNvSpPr/>
          <p:nvPr/>
        </p:nvSpPr>
        <p:spPr>
          <a:xfrm>
            <a:off x="31917031" y="9533267"/>
            <a:ext cx="10480464" cy="3017990"/>
          </a:xfrm>
          <a:prstGeom prst="rect">
            <a:avLst/>
          </a:prstGeom>
          <a:noFill/>
          <a:ln w="95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88" name="Rectangle 17887">
            <a:extLst>
              <a:ext uri="{FF2B5EF4-FFF2-40B4-BE49-F238E27FC236}">
                <a16:creationId xmlns:a16="http://schemas.microsoft.com/office/drawing/2014/main" id="{98A63942-E00D-F589-3539-2BB85E17346D}"/>
              </a:ext>
            </a:extLst>
          </p:cNvPr>
          <p:cNvSpPr/>
          <p:nvPr/>
        </p:nvSpPr>
        <p:spPr>
          <a:xfrm>
            <a:off x="25439536" y="14145961"/>
            <a:ext cx="15175064" cy="3940377"/>
          </a:xfrm>
          <a:prstGeom prst="rect">
            <a:avLst/>
          </a:prstGeom>
          <a:noFill/>
          <a:ln w="9525">
            <a:solidFill>
              <a:srgbClr val="0093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89" name="TextBox 17888">
            <a:extLst>
              <a:ext uri="{FF2B5EF4-FFF2-40B4-BE49-F238E27FC236}">
                <a16:creationId xmlns:a16="http://schemas.microsoft.com/office/drawing/2014/main" id="{2DACD04E-A8F0-E99B-A030-E409F65EF9E5}"/>
              </a:ext>
            </a:extLst>
          </p:cNvPr>
          <p:cNvSpPr txBox="1"/>
          <p:nvPr/>
        </p:nvSpPr>
        <p:spPr>
          <a:xfrm>
            <a:off x="31963524" y="9646840"/>
            <a:ext cx="10681694" cy="2739211"/>
          </a:xfrm>
          <a:prstGeom prst="rect">
            <a:avLst/>
          </a:prstGeom>
          <a:noFill/>
        </p:spPr>
        <p:txBody>
          <a:bodyPr wrap="square" rtlCol="0">
            <a:spAutoFit/>
          </a:bodyPr>
          <a:lstStyle/>
          <a:p>
            <a:r>
              <a:rPr lang="en-US" sz="3200" b="1" dirty="0">
                <a:solidFill>
                  <a:srgbClr val="C00000"/>
                </a:solidFill>
              </a:rPr>
              <a:t>Workflow Summary </a:t>
            </a:r>
            <a:r>
              <a:rPr lang="en-US" sz="2800" b="1" dirty="0">
                <a:solidFill>
                  <a:srgbClr val="C00000"/>
                </a:solidFill>
              </a:rPr>
              <a:t>(Based on 96 compounds/per run)</a:t>
            </a:r>
          </a:p>
          <a:p>
            <a:pPr marL="285750" indent="-285750">
              <a:buFont typeface="Arial" panose="020B0604020202020204" pitchFamily="34" charset="0"/>
              <a:buChar char="•"/>
            </a:pPr>
            <a:r>
              <a:rPr lang="en-US" sz="2800" dirty="0">
                <a:solidFill>
                  <a:srgbClr val="C00000"/>
                </a:solidFill>
              </a:rPr>
              <a:t>Steps 1 and 2 take about 30 mins.</a:t>
            </a:r>
          </a:p>
          <a:p>
            <a:pPr marL="285750" indent="-285750">
              <a:buFont typeface="Arial" panose="020B0604020202020204" pitchFamily="34" charset="0"/>
              <a:buChar char="•"/>
            </a:pPr>
            <a:r>
              <a:rPr lang="en-US" sz="2800" dirty="0">
                <a:solidFill>
                  <a:srgbClr val="C00000"/>
                </a:solidFill>
              </a:rPr>
              <a:t>Step 3: ~ 2.5 mins/sample for quick and </a:t>
            </a:r>
            <a:r>
              <a:rPr lang="en-US" sz="2800" dirty="0" err="1">
                <a:solidFill>
                  <a:srgbClr val="C00000"/>
                </a:solidFill>
              </a:rPr>
              <a:t>Chromatune</a:t>
            </a:r>
            <a:r>
              <a:rPr lang="en-US" sz="2800" dirty="0">
                <a:solidFill>
                  <a:srgbClr val="C00000"/>
                </a:solidFill>
              </a:rPr>
              <a:t> (~ 4 - 5h).</a:t>
            </a:r>
          </a:p>
          <a:p>
            <a:pPr marL="285750" indent="-285750">
              <a:buFont typeface="Arial" panose="020B0604020202020204" pitchFamily="34" charset="0"/>
              <a:buChar char="•"/>
            </a:pPr>
            <a:r>
              <a:rPr lang="en-US" sz="2800" dirty="0">
                <a:solidFill>
                  <a:srgbClr val="C00000"/>
                </a:solidFill>
              </a:rPr>
              <a:t>Tune fails occur approximately at a rate of ~3%-5%</a:t>
            </a:r>
          </a:p>
          <a:p>
            <a:pPr marL="285750" indent="-285750">
              <a:buFont typeface="Arial" panose="020B0604020202020204" pitchFamily="34" charset="0"/>
              <a:buChar char="•"/>
            </a:pPr>
            <a:r>
              <a:rPr lang="en-US" sz="2800" dirty="0">
                <a:solidFill>
                  <a:srgbClr val="C00000"/>
                </a:solidFill>
              </a:rPr>
              <a:t>A manual verification/retune takes ~30 mins per compound</a:t>
            </a:r>
          </a:p>
          <a:p>
            <a:pPr marL="457200" indent="-457200">
              <a:buFont typeface="Wingdings" panose="05000000000000000000" pitchFamily="2" charset="2"/>
              <a:buChar char="Ø"/>
            </a:pPr>
            <a:r>
              <a:rPr lang="en-US" sz="2800" b="1" dirty="0">
                <a:solidFill>
                  <a:srgbClr val="C00000"/>
                </a:solidFill>
              </a:rPr>
              <a:t>Total instrument and hands on time for tuning: ~6 - 7 </a:t>
            </a:r>
            <a:r>
              <a:rPr lang="en-US" sz="2800" b="1" dirty="0" err="1">
                <a:solidFill>
                  <a:srgbClr val="C00000"/>
                </a:solidFill>
              </a:rPr>
              <a:t>hr</a:t>
            </a:r>
            <a:endParaRPr lang="en-US" sz="2800" b="1" dirty="0">
              <a:solidFill>
                <a:srgbClr val="C00000"/>
              </a:solidFill>
            </a:endParaRPr>
          </a:p>
        </p:txBody>
      </p:sp>
      <p:sp>
        <p:nvSpPr>
          <p:cNvPr id="17892" name="TextBox 17891">
            <a:extLst>
              <a:ext uri="{FF2B5EF4-FFF2-40B4-BE49-F238E27FC236}">
                <a16:creationId xmlns:a16="http://schemas.microsoft.com/office/drawing/2014/main" id="{A6E47516-033F-41E8-FD69-8BF5221B843A}"/>
              </a:ext>
            </a:extLst>
          </p:cNvPr>
          <p:cNvSpPr txBox="1"/>
          <p:nvPr/>
        </p:nvSpPr>
        <p:spPr>
          <a:xfrm>
            <a:off x="25570260" y="14208032"/>
            <a:ext cx="14968140" cy="3662541"/>
          </a:xfrm>
          <a:prstGeom prst="rect">
            <a:avLst/>
          </a:prstGeom>
          <a:noFill/>
        </p:spPr>
        <p:txBody>
          <a:bodyPr wrap="square" rtlCol="0">
            <a:spAutoFit/>
          </a:bodyPr>
          <a:lstStyle/>
          <a:p>
            <a:r>
              <a:rPr lang="en-US" sz="3200" b="1" dirty="0">
                <a:solidFill>
                  <a:srgbClr val="0093CF"/>
                </a:solidFill>
              </a:rPr>
              <a:t>Workflow Summary (Based on 96 compounds)</a:t>
            </a:r>
          </a:p>
          <a:p>
            <a:pPr marL="285750" indent="-285750">
              <a:buFont typeface="Arial" panose="020B0604020202020204" pitchFamily="34" charset="0"/>
              <a:buChar char="•"/>
            </a:pPr>
            <a:r>
              <a:rPr lang="en-US" sz="2800" dirty="0">
                <a:solidFill>
                  <a:srgbClr val="0093CF"/>
                </a:solidFill>
              </a:rPr>
              <a:t>Steps 1 – 6 from the DiscoveryQuant workflow are not needed</a:t>
            </a:r>
          </a:p>
          <a:p>
            <a:pPr marL="285750" indent="-285750">
              <a:buFont typeface="Arial" panose="020B0604020202020204" pitchFamily="34" charset="0"/>
              <a:buChar char="•"/>
            </a:pPr>
            <a:r>
              <a:rPr lang="en-US" sz="2800" dirty="0">
                <a:solidFill>
                  <a:srgbClr val="0093CF"/>
                </a:solidFill>
              </a:rPr>
              <a:t>Failure rate is  &lt; 1 %</a:t>
            </a:r>
          </a:p>
          <a:p>
            <a:pPr marL="742950" lvl="1" indent="-285750">
              <a:buFont typeface="Arial" panose="020B0604020202020204" pitchFamily="34" charset="0"/>
              <a:buChar char="•"/>
            </a:pPr>
            <a:r>
              <a:rPr lang="en-US" sz="2800" dirty="0">
                <a:solidFill>
                  <a:srgbClr val="0093CF"/>
                </a:solidFill>
              </a:rPr>
              <a:t>Fails may be due to ionization or compounds not compatible with the 30 sec LC gradient</a:t>
            </a:r>
          </a:p>
          <a:p>
            <a:pPr marL="742950" lvl="1" indent="-285750">
              <a:buFont typeface="Arial" panose="020B0604020202020204" pitchFamily="34" charset="0"/>
              <a:buChar char="•"/>
            </a:pPr>
            <a:r>
              <a:rPr lang="en-US" sz="2800" dirty="0">
                <a:solidFill>
                  <a:srgbClr val="0093CF"/>
                </a:solidFill>
              </a:rPr>
              <a:t>Data is acquired using high resolution and SWATH (salvage route 1)</a:t>
            </a:r>
          </a:p>
          <a:p>
            <a:pPr marL="742950" lvl="1" indent="-285750">
              <a:buFont typeface="Arial" panose="020B0604020202020204" pitchFamily="34" charset="0"/>
              <a:buChar char="•"/>
            </a:pPr>
            <a:r>
              <a:rPr lang="en-US" sz="2800" dirty="0">
                <a:solidFill>
                  <a:srgbClr val="0093CF"/>
                </a:solidFill>
              </a:rPr>
              <a:t>Salvage route 2: ~ 30 mins to manually re-tune and run on a QTRAP 6500 with a standard LC, 50 x 2.1 mm column), ~ 2 - 2.5 min run time/sample</a:t>
            </a:r>
          </a:p>
          <a:p>
            <a:pPr marL="457200" indent="-457200">
              <a:buFont typeface="Wingdings" panose="05000000000000000000" pitchFamily="2" charset="2"/>
              <a:buChar char="Ø"/>
            </a:pPr>
            <a:r>
              <a:rPr lang="en-US" sz="3200" b="1" dirty="0">
                <a:solidFill>
                  <a:srgbClr val="0093CF"/>
                </a:solidFill>
              </a:rPr>
              <a:t>Total instrument and hands on time saved without tuning: ~ 6 – 7 </a:t>
            </a:r>
            <a:r>
              <a:rPr lang="en-US" sz="3200" b="1" dirty="0" err="1">
                <a:solidFill>
                  <a:srgbClr val="0093CF"/>
                </a:solidFill>
              </a:rPr>
              <a:t>hr</a:t>
            </a:r>
            <a:endParaRPr lang="en-US" sz="3200" b="1" dirty="0">
              <a:solidFill>
                <a:srgbClr val="0093CF"/>
              </a:solidFill>
            </a:endParaRPr>
          </a:p>
        </p:txBody>
      </p:sp>
      <p:sp>
        <p:nvSpPr>
          <p:cNvPr id="17893" name="TextBox 17892">
            <a:extLst>
              <a:ext uri="{FF2B5EF4-FFF2-40B4-BE49-F238E27FC236}">
                <a16:creationId xmlns:a16="http://schemas.microsoft.com/office/drawing/2014/main" id="{EBCB23AC-D9F7-16A0-A45F-B73306BE4026}"/>
              </a:ext>
            </a:extLst>
          </p:cNvPr>
          <p:cNvSpPr txBox="1"/>
          <p:nvPr/>
        </p:nvSpPr>
        <p:spPr>
          <a:xfrm>
            <a:off x="25255749" y="18450315"/>
            <a:ext cx="15366967"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a:t>The Hamilton </a:t>
            </a:r>
            <a:r>
              <a:rPr lang="en-US" sz="3200" dirty="0" err="1"/>
              <a:t>StarPlus</a:t>
            </a:r>
            <a:r>
              <a:rPr lang="en-US" sz="3200" dirty="0"/>
              <a:t> generates 1728 samples for 96 compounds</a:t>
            </a:r>
          </a:p>
          <a:p>
            <a:pPr marL="285750" indent="-285750">
              <a:buFont typeface="Arial" panose="020B0604020202020204" pitchFamily="34" charset="0"/>
              <a:buChar char="•"/>
            </a:pPr>
            <a:r>
              <a:rPr lang="en-US" sz="3200" dirty="0"/>
              <a:t>Using a traditional HPLC and autosampler with a 2 min LC, run time = 58 hours</a:t>
            </a:r>
          </a:p>
          <a:p>
            <a:pPr marL="285750" indent="-285750">
              <a:buFont typeface="Arial" panose="020B0604020202020204" pitchFamily="34" charset="0"/>
              <a:buChar char="•"/>
            </a:pPr>
            <a:r>
              <a:rPr lang="en-US" sz="3200" dirty="0"/>
              <a:t>Implementing the LS-1 autosampler (30 seconds/sample) = 15 hour run time</a:t>
            </a:r>
          </a:p>
          <a:p>
            <a:pPr marL="285750" indent="-285750">
              <a:buFont typeface="Arial" panose="020B0604020202020204" pitchFamily="34" charset="0"/>
              <a:buChar char="•"/>
            </a:pPr>
            <a:r>
              <a:rPr lang="en-US" sz="3200" dirty="0"/>
              <a:t>Data processing times for both the DiscoveryQuant and 7600 workflow are similar</a:t>
            </a:r>
          </a:p>
        </p:txBody>
      </p:sp>
      <p:sp>
        <p:nvSpPr>
          <p:cNvPr id="17895" name="Rectangle 17894">
            <a:extLst>
              <a:ext uri="{FF2B5EF4-FFF2-40B4-BE49-F238E27FC236}">
                <a16:creationId xmlns:a16="http://schemas.microsoft.com/office/drawing/2014/main" id="{784E7F72-E331-2B17-F57A-92FD15A895B8}"/>
              </a:ext>
            </a:extLst>
          </p:cNvPr>
          <p:cNvSpPr/>
          <p:nvPr/>
        </p:nvSpPr>
        <p:spPr>
          <a:xfrm>
            <a:off x="15014433" y="21287500"/>
            <a:ext cx="26001988" cy="11233765"/>
          </a:xfrm>
          <a:prstGeom prst="rect">
            <a:avLst/>
          </a:pr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7901" name="Chart 17900">
            <a:extLst>
              <a:ext uri="{FF2B5EF4-FFF2-40B4-BE49-F238E27FC236}">
                <a16:creationId xmlns:a16="http://schemas.microsoft.com/office/drawing/2014/main" id="{CF110973-B8E9-B77B-8F4E-9EFA9E4475A7}"/>
              </a:ext>
            </a:extLst>
          </p:cNvPr>
          <p:cNvGraphicFramePr>
            <a:graphicFrameLocks/>
          </p:cNvGraphicFramePr>
          <p:nvPr>
            <p:extLst>
              <p:ext uri="{D42A27DB-BD31-4B8C-83A1-F6EECF244321}">
                <p14:modId xmlns:p14="http://schemas.microsoft.com/office/powerpoint/2010/main" val="2751470960"/>
              </p:ext>
            </p:extLst>
          </p:nvPr>
        </p:nvGraphicFramePr>
        <p:xfrm>
          <a:off x="16129283" y="22393390"/>
          <a:ext cx="10066564" cy="5665649"/>
        </p:xfrm>
        <a:graphic>
          <a:graphicData uri="http://schemas.openxmlformats.org/drawingml/2006/chart">
            <c:chart xmlns:c="http://schemas.openxmlformats.org/drawingml/2006/chart" xmlns:r="http://schemas.openxmlformats.org/officeDocument/2006/relationships" r:id="rId12"/>
          </a:graphicData>
        </a:graphic>
      </p:graphicFrame>
      <p:sp>
        <p:nvSpPr>
          <p:cNvPr id="17903" name="TextBox 17902">
            <a:extLst>
              <a:ext uri="{FF2B5EF4-FFF2-40B4-BE49-F238E27FC236}">
                <a16:creationId xmlns:a16="http://schemas.microsoft.com/office/drawing/2014/main" id="{FDA9305D-2DD4-382E-45AC-5213CEBB3545}"/>
              </a:ext>
            </a:extLst>
          </p:cNvPr>
          <p:cNvSpPr txBox="1"/>
          <p:nvPr/>
        </p:nvSpPr>
        <p:spPr>
          <a:xfrm>
            <a:off x="15400260" y="21385343"/>
            <a:ext cx="11524610" cy="1077218"/>
          </a:xfrm>
          <a:prstGeom prst="rect">
            <a:avLst/>
          </a:prstGeom>
          <a:noFill/>
        </p:spPr>
        <p:txBody>
          <a:bodyPr wrap="square" rtlCol="0">
            <a:spAutoFit/>
          </a:bodyPr>
          <a:lstStyle/>
          <a:p>
            <a:pPr algn="ctr"/>
            <a:r>
              <a:rPr lang="en-US" sz="3200" b="1" dirty="0"/>
              <a:t>gMDCK A to B Papp Values for Select Low, Moderate and Highly Permeable Drugs</a:t>
            </a:r>
          </a:p>
        </p:txBody>
      </p:sp>
      <p:sp>
        <p:nvSpPr>
          <p:cNvPr id="17904" name="TextBox 17903">
            <a:extLst>
              <a:ext uri="{FF2B5EF4-FFF2-40B4-BE49-F238E27FC236}">
                <a16:creationId xmlns:a16="http://schemas.microsoft.com/office/drawing/2014/main" id="{748F8386-0BB1-9E1E-7A3B-73EE29A5F02D}"/>
              </a:ext>
            </a:extLst>
          </p:cNvPr>
          <p:cNvSpPr txBox="1"/>
          <p:nvPr/>
        </p:nvSpPr>
        <p:spPr>
          <a:xfrm>
            <a:off x="28022646" y="21406298"/>
            <a:ext cx="11524610" cy="584775"/>
          </a:xfrm>
          <a:prstGeom prst="rect">
            <a:avLst/>
          </a:prstGeom>
          <a:noFill/>
        </p:spPr>
        <p:txBody>
          <a:bodyPr wrap="square" rtlCol="0">
            <a:spAutoFit/>
          </a:bodyPr>
          <a:lstStyle/>
          <a:p>
            <a:pPr algn="ctr"/>
            <a:r>
              <a:rPr lang="en-US" sz="3200" b="1" dirty="0"/>
              <a:t>Efflux Ratios for Drugs in gMDCK-MDR1 Cells</a:t>
            </a:r>
          </a:p>
        </p:txBody>
      </p:sp>
      <p:sp>
        <p:nvSpPr>
          <p:cNvPr id="17906" name="TextBox 17905">
            <a:extLst>
              <a:ext uri="{FF2B5EF4-FFF2-40B4-BE49-F238E27FC236}">
                <a16:creationId xmlns:a16="http://schemas.microsoft.com/office/drawing/2014/main" id="{7D9F7D45-D0EB-D99E-17E0-F724F27E0ED5}"/>
              </a:ext>
            </a:extLst>
          </p:cNvPr>
          <p:cNvSpPr txBox="1"/>
          <p:nvPr/>
        </p:nvSpPr>
        <p:spPr>
          <a:xfrm>
            <a:off x="15940320" y="28243194"/>
            <a:ext cx="11706125"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a:t>Cimetidine (low permeability) was detected by the 7600 but BLOD on the 4500Qtrap</a:t>
            </a:r>
          </a:p>
          <a:p>
            <a:pPr marL="457200" indent="-457200">
              <a:buFont typeface="Arial" panose="020B0604020202020204" pitchFamily="34" charset="0"/>
              <a:buChar char="•"/>
            </a:pPr>
            <a:r>
              <a:rPr lang="en-US" sz="3200" dirty="0"/>
              <a:t>The remainder of the compounds exhibited similar Papp values when analyzed on both the Zeno7600TOF and QTRAP4500 systems</a:t>
            </a:r>
          </a:p>
          <a:p>
            <a:pPr marL="457200" indent="-457200">
              <a:buFont typeface="Arial" panose="020B0604020202020204" pitchFamily="34" charset="0"/>
              <a:buChar char="•"/>
            </a:pPr>
            <a:r>
              <a:rPr lang="en-US" sz="3200" dirty="0"/>
              <a:t>ZenoTOF7600: Data was obtained for 6/6 compounds tested</a:t>
            </a:r>
          </a:p>
          <a:p>
            <a:pPr marL="457200" indent="-457200">
              <a:buFont typeface="Arial" panose="020B0604020202020204" pitchFamily="34" charset="0"/>
              <a:buChar char="•"/>
            </a:pPr>
            <a:r>
              <a:rPr lang="en-US" sz="3200" dirty="0"/>
              <a:t>QTRAP4500: Data was obtained for 5/6 compounds</a:t>
            </a:r>
          </a:p>
        </p:txBody>
      </p:sp>
      <p:sp>
        <p:nvSpPr>
          <p:cNvPr id="17907" name="TextBox 17906">
            <a:extLst>
              <a:ext uri="{FF2B5EF4-FFF2-40B4-BE49-F238E27FC236}">
                <a16:creationId xmlns:a16="http://schemas.microsoft.com/office/drawing/2014/main" id="{7F48D67B-6C15-2544-C324-3DA6AFC9E418}"/>
              </a:ext>
            </a:extLst>
          </p:cNvPr>
          <p:cNvSpPr txBox="1"/>
          <p:nvPr/>
        </p:nvSpPr>
        <p:spPr>
          <a:xfrm>
            <a:off x="28468414" y="28239726"/>
            <a:ext cx="11996620"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t>The peaks for afatinib and paliperidone (MDR1 substrates) were BLOD in the A to B direction, therefore efflux ratios could not be determined</a:t>
            </a:r>
          </a:p>
          <a:p>
            <a:pPr marL="457200" indent="-457200">
              <a:buFont typeface="Arial" panose="020B0604020202020204" pitchFamily="34" charset="0"/>
              <a:buChar char="•"/>
            </a:pPr>
            <a:r>
              <a:rPr lang="en-US" sz="3200" dirty="0"/>
              <a:t>The remainder of the compounds exhibited similar efflux ratios when analyzed on both the Zeno7600TOF and QTRAP4500 systems</a:t>
            </a:r>
          </a:p>
          <a:p>
            <a:pPr marL="457200" indent="-457200">
              <a:buFont typeface="Arial" panose="020B0604020202020204" pitchFamily="34" charset="0"/>
              <a:buChar char="•"/>
            </a:pPr>
            <a:r>
              <a:rPr lang="en-US" sz="3200" dirty="0"/>
              <a:t>ZenoTOF7600: Data was obtained for 5/5 compounds tested</a:t>
            </a:r>
          </a:p>
          <a:p>
            <a:pPr marL="457200" indent="-457200">
              <a:buFont typeface="Arial" panose="020B0604020202020204" pitchFamily="34" charset="0"/>
              <a:buChar char="•"/>
            </a:pPr>
            <a:r>
              <a:rPr lang="en-US" sz="3200" dirty="0"/>
              <a:t>QTRAP4500: Data was obtained for 3/5 compounds</a:t>
            </a:r>
          </a:p>
          <a:p>
            <a:pPr marL="457200" indent="-457200">
              <a:buFont typeface="Arial" panose="020B0604020202020204" pitchFamily="34" charset="0"/>
              <a:buChar char="•"/>
            </a:pPr>
            <a:endParaRPr lang="en-US" sz="3200" dirty="0"/>
          </a:p>
        </p:txBody>
      </p:sp>
      <p:sp>
        <p:nvSpPr>
          <p:cNvPr id="17909" name="TextBox 17908">
            <a:extLst>
              <a:ext uri="{FF2B5EF4-FFF2-40B4-BE49-F238E27FC236}">
                <a16:creationId xmlns:a16="http://schemas.microsoft.com/office/drawing/2014/main" id="{A965D2F2-4AD0-F2EA-41DC-520212440116}"/>
              </a:ext>
            </a:extLst>
          </p:cNvPr>
          <p:cNvSpPr txBox="1"/>
          <p:nvPr/>
        </p:nvSpPr>
        <p:spPr>
          <a:xfrm>
            <a:off x="41160797" y="32186097"/>
            <a:ext cx="9720614" cy="523220"/>
          </a:xfrm>
          <a:prstGeom prst="rect">
            <a:avLst/>
          </a:prstGeom>
          <a:noFill/>
        </p:spPr>
        <p:txBody>
          <a:bodyPr wrap="square">
            <a:spAutoFit/>
          </a:bodyPr>
          <a:lstStyle/>
          <a:p>
            <a:r>
              <a:rPr lang="en-US" sz="2800" b="1" dirty="0">
                <a:solidFill>
                  <a:schemeClr val="accent4"/>
                </a:solidFill>
                <a:effectLst/>
                <a:latin typeface="+mj-lt"/>
              </a:rPr>
              <a:t>The authors declare no competing financial interest</a:t>
            </a:r>
            <a:r>
              <a:rPr lang="en-US" sz="2800" b="1" i="1" dirty="0">
                <a:solidFill>
                  <a:schemeClr val="accent4"/>
                </a:solidFill>
                <a:effectLst/>
                <a:latin typeface="+mj-lt"/>
              </a:rPr>
              <a:t>.</a:t>
            </a:r>
            <a:r>
              <a:rPr lang="en-US" sz="2800" b="1" i="1" dirty="0">
                <a:solidFill>
                  <a:srgbClr val="FFFFFF"/>
                </a:solidFill>
                <a:latin typeface="+mj-lt"/>
              </a:rPr>
              <a:t>.</a:t>
            </a:r>
            <a:endParaRPr lang="en-US" sz="2800" b="1" dirty="0">
              <a:latin typeface="+mj-lt"/>
            </a:endParaRPr>
          </a:p>
        </p:txBody>
      </p:sp>
      <p:graphicFrame>
        <p:nvGraphicFramePr>
          <p:cNvPr id="2" name="Chart 1">
            <a:extLst>
              <a:ext uri="{FF2B5EF4-FFF2-40B4-BE49-F238E27FC236}">
                <a16:creationId xmlns:a16="http://schemas.microsoft.com/office/drawing/2014/main" id="{00000000-0008-0000-0700-000003000000}"/>
              </a:ext>
            </a:extLst>
          </p:cNvPr>
          <p:cNvGraphicFramePr>
            <a:graphicFrameLocks/>
          </p:cNvGraphicFramePr>
          <p:nvPr>
            <p:extLst>
              <p:ext uri="{D42A27DB-BD31-4B8C-83A1-F6EECF244321}">
                <p14:modId xmlns:p14="http://schemas.microsoft.com/office/powerpoint/2010/main" val="3664541999"/>
              </p:ext>
            </p:extLst>
          </p:nvPr>
        </p:nvGraphicFramePr>
        <p:xfrm>
          <a:off x="29988583" y="22357374"/>
          <a:ext cx="8693148" cy="5639576"/>
        </p:xfrm>
        <a:graphic>
          <a:graphicData uri="http://schemas.openxmlformats.org/drawingml/2006/chart">
            <c:chart xmlns:c="http://schemas.openxmlformats.org/drawingml/2006/chart" xmlns:r="http://schemas.openxmlformats.org/officeDocument/2006/relationships" r:id="rId13"/>
          </a:graphicData>
        </a:graphic>
      </p:graphicFrame>
      <p:pic>
        <p:nvPicPr>
          <p:cNvPr id="1036" name="Picture 1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174256" y="1575559"/>
            <a:ext cx="4481641" cy="1699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910" name="Picture 2985">
            <a:extLst>
              <a:ext uri="{FF2B5EF4-FFF2-40B4-BE49-F238E27FC236}">
                <a16:creationId xmlns:a16="http://schemas.microsoft.com/office/drawing/2014/main" id="{C4DECFF8-1B12-201D-0048-60724343BD3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3747" y="2008392"/>
            <a:ext cx="4552997" cy="136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E5A163D0-F803-C911-478E-6A101CF38A5F}"/>
              </a:ext>
            </a:extLst>
          </p:cNvPr>
          <p:cNvSpPr txBox="1"/>
          <p:nvPr/>
        </p:nvSpPr>
        <p:spPr>
          <a:xfrm>
            <a:off x="46947472" y="696870"/>
            <a:ext cx="4059125" cy="707886"/>
          </a:xfrm>
          <a:prstGeom prst="rect">
            <a:avLst/>
          </a:prstGeom>
          <a:noFill/>
        </p:spPr>
        <p:txBody>
          <a:bodyPr wrap="none" rtlCol="0">
            <a:spAutoFit/>
          </a:bodyPr>
          <a:lstStyle/>
          <a:p>
            <a:r>
              <a:rPr lang="en-US" sz="4000" b="1" dirty="0"/>
              <a:t>POSTER MP097</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ARPPTCOMPATIBLERD03" val="RXP"/>
  <p:tag name="VARPPTTYPE" val="RXP"/>
  <p:tag name="VARPPTSLIDEFORMAT" val="RXP"/>
  <p:tag name="VARPPTCOMPATIBLE4" val="RXP"/>
  <p:tag name="VARSAVEMESSAGETIMESTAMP" val="RXP5/29/2019"/>
</p:tagLst>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12722</TotalTime>
  <Words>1190</Words>
  <Application>Microsoft Office PowerPoint</Application>
  <PresentationFormat>Custom</PresentationFormat>
  <Paragraphs>85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Helvetica Light</vt:lpstr>
      <vt:lpstr>Times New Roman</vt:lpstr>
      <vt:lpstr>Wingdings</vt:lpstr>
      <vt:lpstr>Default Design</vt:lpstr>
      <vt:lpstr>PowerPoint Presentation</vt:lpstr>
    </vt:vector>
  </TitlesOfParts>
  <Company>Pfizer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McDonald</dc:creator>
  <cp:lastModifiedBy>Plise, Emile {GNMM~SOUTH SAN FRANCISCO}</cp:lastModifiedBy>
  <cp:revision>1342</cp:revision>
  <cp:lastPrinted>2016-06-03T22:48:47Z</cp:lastPrinted>
  <dcterms:created xsi:type="dcterms:W3CDTF">2010-05-16T21:19:52Z</dcterms:created>
  <dcterms:modified xsi:type="dcterms:W3CDTF">2024-05-30T17:04:32Z</dcterms:modified>
</cp:coreProperties>
</file>